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80"/>
  </p:notesMasterIdLst>
  <p:sldIdLst>
    <p:sldId id="256" r:id="rId5"/>
    <p:sldId id="263" r:id="rId6"/>
    <p:sldId id="423" r:id="rId7"/>
    <p:sldId id="352" r:id="rId8"/>
    <p:sldId id="297" r:id="rId9"/>
    <p:sldId id="413" r:id="rId10"/>
    <p:sldId id="357" r:id="rId11"/>
    <p:sldId id="343" r:id="rId12"/>
    <p:sldId id="395" r:id="rId13"/>
    <p:sldId id="455" r:id="rId14"/>
    <p:sldId id="471" r:id="rId15"/>
    <p:sldId id="363" r:id="rId16"/>
    <p:sldId id="360" r:id="rId17"/>
    <p:sldId id="418" r:id="rId18"/>
    <p:sldId id="356" r:id="rId19"/>
    <p:sldId id="424" r:id="rId20"/>
    <p:sldId id="407" r:id="rId21"/>
    <p:sldId id="384" r:id="rId22"/>
    <p:sldId id="428" r:id="rId23"/>
    <p:sldId id="404" r:id="rId24"/>
    <p:sldId id="369" r:id="rId25"/>
    <p:sldId id="367" r:id="rId26"/>
    <p:sldId id="371" r:id="rId27"/>
    <p:sldId id="453" r:id="rId28"/>
    <p:sldId id="459" r:id="rId29"/>
    <p:sldId id="454" r:id="rId30"/>
    <p:sldId id="264" r:id="rId31"/>
    <p:sldId id="425" r:id="rId32"/>
    <p:sldId id="426" r:id="rId33"/>
    <p:sldId id="408" r:id="rId34"/>
    <p:sldId id="385" r:id="rId35"/>
    <p:sldId id="417" r:id="rId36"/>
    <p:sldId id="429" r:id="rId37"/>
    <p:sldId id="376" r:id="rId38"/>
    <p:sldId id="402" r:id="rId39"/>
    <p:sldId id="401" r:id="rId40"/>
    <p:sldId id="375" r:id="rId41"/>
    <p:sldId id="378" r:id="rId42"/>
    <p:sldId id="383" r:id="rId43"/>
    <p:sldId id="377" r:id="rId44"/>
    <p:sldId id="265" r:id="rId45"/>
    <p:sldId id="439" r:id="rId46"/>
    <p:sldId id="466" r:id="rId47"/>
    <p:sldId id="409" r:id="rId48"/>
    <p:sldId id="386" r:id="rId49"/>
    <p:sldId id="415" r:id="rId50"/>
    <p:sldId id="445" r:id="rId51"/>
    <p:sldId id="431" r:id="rId52"/>
    <p:sldId id="447" r:id="rId53"/>
    <p:sldId id="446" r:id="rId54"/>
    <p:sldId id="449" r:id="rId55"/>
    <p:sldId id="444" r:id="rId56"/>
    <p:sldId id="448" r:id="rId57"/>
    <p:sldId id="269" r:id="rId58"/>
    <p:sldId id="440" r:id="rId59"/>
    <p:sldId id="410" r:id="rId60"/>
    <p:sldId id="387" r:id="rId61"/>
    <p:sldId id="416" r:id="rId62"/>
    <p:sldId id="473" r:id="rId63"/>
    <p:sldId id="432" r:id="rId64"/>
    <p:sldId id="441" r:id="rId65"/>
    <p:sldId id="438" r:id="rId66"/>
    <p:sldId id="434" r:id="rId67"/>
    <p:sldId id="437" r:id="rId68"/>
    <p:sldId id="442" r:id="rId69"/>
    <p:sldId id="436" r:id="rId70"/>
    <p:sldId id="393" r:id="rId71"/>
    <p:sldId id="465" r:id="rId72"/>
    <p:sldId id="412" r:id="rId73"/>
    <p:sldId id="464" r:id="rId74"/>
    <p:sldId id="463" r:id="rId75"/>
    <p:sldId id="411" r:id="rId76"/>
    <p:sldId id="394" r:id="rId77"/>
    <p:sldId id="427" r:id="rId78"/>
    <p:sldId id="472" r:id="rId79"/>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un Carolin" initials="BC" lastIdx="6" clrIdx="0">
    <p:extLst>
      <p:ext uri="{19B8F6BF-5375-455C-9EA6-DF929625EA0E}">
        <p15:presenceInfo xmlns:p15="http://schemas.microsoft.com/office/powerpoint/2012/main" userId="S-1-5-21-1260909153-326859459-3190403069-986457" providerId="AD"/>
      </p:ext>
    </p:extLst>
  </p:cmAuthor>
  <p:cmAuthor id="2" name="Demirhan Yasemin" initials="DY" lastIdx="2" clrIdx="1">
    <p:extLst>
      <p:ext uri="{19B8F6BF-5375-455C-9EA6-DF929625EA0E}">
        <p15:presenceInfo xmlns:p15="http://schemas.microsoft.com/office/powerpoint/2012/main" userId="Demirhan Yase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D7BB69"/>
    <a:srgbClr val="A50090"/>
    <a:srgbClr val="A68C55"/>
    <a:srgbClr val="602081"/>
    <a:srgbClr val="EDECEB"/>
    <a:srgbClr val="DEBC07"/>
    <a:srgbClr val="E3CC26"/>
    <a:srgbClr val="DBBA07"/>
    <a:srgbClr val="ED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883" autoAdjust="0"/>
    <p:restoredTop sz="96242" autoAdjust="0"/>
  </p:normalViewPr>
  <p:slideViewPr>
    <p:cSldViewPr snapToGrid="0">
      <p:cViewPr varScale="1">
        <p:scale>
          <a:sx n="103" d="100"/>
          <a:sy n="103" d="100"/>
        </p:scale>
        <p:origin x="114" y="720"/>
      </p:cViewPr>
      <p:guideLst/>
    </p:cSldViewPr>
  </p:slideViewPr>
  <p:notesTextViewPr>
    <p:cViewPr>
      <p:scale>
        <a:sx n="1" d="1"/>
        <a:sy n="1" d="1"/>
      </p:scale>
      <p:origin x="0" y="0"/>
    </p:cViewPr>
  </p:notesTextViewPr>
  <p:sorterViewPr>
    <p:cViewPr>
      <p:scale>
        <a:sx n="100" d="100"/>
        <a:sy n="100" d="100"/>
      </p:scale>
      <p:origin x="0" y="-720"/>
    </p:cViewPr>
  </p:sorterViewPr>
  <p:notesViewPr>
    <p:cSldViewPr snapToGrid="0">
      <p:cViewPr varScale="1">
        <p:scale>
          <a:sx n="84" d="100"/>
          <a:sy n="84" d="100"/>
        </p:scale>
        <p:origin x="319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r-brauncaroli\AppData\Local\Microsoft\Windows\INetCache\Content.Outlook\BLOR9VGG\ER_EWO_Ausl&#228;nder_ab197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r-brauncaroli\AppData\Local\Microsoft\Windows\INetCache\Content.Outlook\BLOR9VGG\ER_EWO_Ausl&#228;nder_ab197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r-brauncaroli\AppData\Local\Microsoft\Windows\INetCache\Content.Outlook\BLOR9VGG\ER_EWO_Ausl&#228;nder_ab197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r-brauncaroli\AppData\Local\Temp\OSTEMP\0118C6BD\CACHE\04\01\E1\026414E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lumMod val="25000"/>
                  </a:schemeClr>
                </a:solidFill>
                <a:latin typeface="Ubuntu" panose="020B0504030602030204" pitchFamily="34" charset="0"/>
                <a:ea typeface="+mn-ea"/>
                <a:cs typeface="+mn-cs"/>
              </a:defRPr>
            </a:pPr>
            <a:r>
              <a:rPr lang="de-DE" sz="2800" b="1" dirty="0">
                <a:solidFill>
                  <a:schemeClr val="tx1"/>
                </a:solidFill>
                <a:latin typeface="Ubuntu" panose="020B0504030602030204" pitchFamily="34" charset="0"/>
              </a:rPr>
              <a:t>Anzahl an Zugewanderten und Deutschen in Erlangen</a:t>
            </a:r>
            <a:r>
              <a:rPr lang="de-DE" sz="2800" b="1" baseline="0" dirty="0">
                <a:solidFill>
                  <a:schemeClr val="tx1"/>
                </a:solidFill>
                <a:latin typeface="Ubuntu" panose="020B0504030602030204" pitchFamily="34" charset="0"/>
              </a:rPr>
              <a:t> </a:t>
            </a:r>
            <a:r>
              <a:rPr lang="de-DE" sz="2800" b="1" dirty="0">
                <a:solidFill>
                  <a:schemeClr val="tx1"/>
                </a:solidFill>
                <a:latin typeface="Ubuntu" panose="020B0504030602030204" pitchFamily="34" charset="0"/>
              </a:rPr>
              <a:t>(1974)</a:t>
            </a:r>
          </a:p>
        </c:rich>
      </c:tx>
      <c:layout>
        <c:manualLayout>
          <c:xMode val="edge"/>
          <c:yMode val="edge"/>
          <c:x val="0.16938578954976666"/>
          <c:y val="4.061710948631749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bg1">
                  <a:lumMod val="25000"/>
                </a:schemeClr>
              </a:solidFill>
              <a:latin typeface="Ubuntu" panose="020B0504030602030204" pitchFamily="34" charset="0"/>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A50090"/>
              </a:solidFill>
              <a:ln w="25400">
                <a:solidFill>
                  <a:schemeClr val="lt1"/>
                </a:solidFill>
              </a:ln>
              <a:effectLst/>
              <a:sp3d contourW="25400">
                <a:contourClr>
                  <a:schemeClr val="lt1"/>
                </a:contourClr>
              </a:sp3d>
            </c:spPr>
            <c:extLst>
              <c:ext xmlns:c16="http://schemas.microsoft.com/office/drawing/2014/chart" uri="{C3380CC4-5D6E-409C-BE32-E72D297353CC}">
                <c16:uniqueId val="{00000001-E20E-4CC9-B566-00D0DB4B0616}"/>
              </c:ext>
            </c:extLst>
          </c:dPt>
          <c:dPt>
            <c:idx val="1"/>
            <c:bubble3D val="0"/>
            <c:spPr>
              <a:solidFill>
                <a:srgbClr val="D7BB69"/>
              </a:solidFill>
              <a:ln w="25400">
                <a:solidFill>
                  <a:schemeClr val="lt1"/>
                </a:solidFill>
              </a:ln>
              <a:effectLst/>
              <a:sp3d contourW="25400">
                <a:contourClr>
                  <a:schemeClr val="lt1"/>
                </a:contourClr>
              </a:sp3d>
            </c:spPr>
            <c:extLst>
              <c:ext xmlns:c16="http://schemas.microsoft.com/office/drawing/2014/chart" uri="{C3380CC4-5D6E-409C-BE32-E72D297353CC}">
                <c16:uniqueId val="{00000003-E20E-4CC9-B566-00D0DB4B0616}"/>
              </c:ext>
            </c:extLst>
          </c:dPt>
          <c:dLbls>
            <c:dLbl>
              <c:idx val="0"/>
              <c:tx>
                <c:rich>
                  <a:bodyPr/>
                  <a:lstStyle/>
                  <a:p>
                    <a:fld id="{8414286E-E05F-4B02-8512-A9BD58A5063E}" type="VALUE">
                      <a:rPr lang="en-US">
                        <a:solidFill>
                          <a:schemeClr val="bg1"/>
                        </a:solidFill>
                      </a:rPr>
                      <a:pPr/>
                      <a:t>[WERT]</a:t>
                    </a:fld>
                    <a:endParaRPr lang="de-D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20E-4CC9-B566-00D0DB4B0616}"/>
                </c:ext>
              </c:extLst>
            </c:dLbl>
            <c:dLbl>
              <c:idx val="1"/>
              <c:layout>
                <c:manualLayout>
                  <c:x val="7.1366978655617683E-2"/>
                  <c:y val="8.289509743397691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0E-4CC9-B566-00D0DB4B0616}"/>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Ubuntu" panose="020B0504030602030204" pitchFamily="34" charset="0"/>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bg1">
                      <a:lumMod val="25000"/>
                    </a:schemeClr>
                  </a:solidFill>
                  <a:round/>
                </a:ln>
                <a:effectLst/>
              </c:spPr>
            </c:leaderLines>
            <c:extLst>
              <c:ext xmlns:c15="http://schemas.microsoft.com/office/drawing/2012/chart" uri="{CE6537A1-D6FC-4f65-9D91-7224C49458BB}"/>
            </c:extLst>
          </c:dLbls>
          <c:cat>
            <c:strRef>
              <c:f>Tabelle1!$C$4:$D$4</c:f>
              <c:strCache>
                <c:ptCount val="2"/>
                <c:pt idx="0">
                  <c:v>Deutsche</c:v>
                </c:pt>
                <c:pt idx="1">
                  <c:v>Zugewanderte</c:v>
                </c:pt>
              </c:strCache>
            </c:strRef>
          </c:cat>
          <c:val>
            <c:numRef>
              <c:f>Tabelle1!$C$5:$D$5</c:f>
              <c:numCache>
                <c:formatCode>#,##0</c:formatCode>
                <c:ptCount val="2"/>
                <c:pt idx="0">
                  <c:v>92135</c:v>
                </c:pt>
                <c:pt idx="1">
                  <c:v>8415</c:v>
                </c:pt>
              </c:numCache>
            </c:numRef>
          </c:val>
          <c:extLst>
            <c:ext xmlns:c16="http://schemas.microsoft.com/office/drawing/2014/chart" uri="{C3380CC4-5D6E-409C-BE32-E72D297353CC}">
              <c16:uniqueId val="{00000004-E20E-4CC9-B566-00D0DB4B0616}"/>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2200" b="0" i="0" u="none" strike="noStrike" kern="1200" baseline="0">
                <a:solidFill>
                  <a:schemeClr val="bg1">
                    <a:lumMod val="25000"/>
                  </a:schemeClr>
                </a:solidFill>
                <a:latin typeface="Ubuntu" panose="020B0504030602030204" pitchFamily="34" charset="0"/>
                <a:ea typeface="+mn-ea"/>
                <a:cs typeface="+mn-cs"/>
              </a:defRPr>
            </a:pPr>
            <a:endParaRPr lang="de-DE"/>
          </a:p>
        </c:txPr>
      </c:legendEntry>
      <c:legendEntry>
        <c:idx val="1"/>
        <c:txPr>
          <a:bodyPr rot="0" spcFirstLastPara="1" vertOverflow="ellipsis" vert="horz" wrap="square" anchor="ctr" anchorCtr="1"/>
          <a:lstStyle/>
          <a:p>
            <a:pPr>
              <a:defRPr sz="2200" b="0" i="0" u="none" strike="noStrike" kern="1200" baseline="0">
                <a:solidFill>
                  <a:schemeClr val="bg1">
                    <a:lumMod val="25000"/>
                  </a:schemeClr>
                </a:solidFill>
                <a:latin typeface="Ubuntu" panose="020B0504030602030204" pitchFamily="34" charset="0"/>
                <a:ea typeface="+mn-ea"/>
                <a:cs typeface="+mn-cs"/>
              </a:defRPr>
            </a:pPr>
            <a:endParaRPr lang="de-DE"/>
          </a:p>
        </c:txPr>
      </c:legendEntry>
      <c:layout>
        <c:manualLayout>
          <c:xMode val="edge"/>
          <c:yMode val="edge"/>
          <c:x val="0.20053808863407316"/>
          <c:y val="0.88749074716124365"/>
          <c:w val="0.59200254288911391"/>
          <c:h val="7.5351607872739451E-2"/>
        </c:manualLayout>
      </c:layout>
      <c:overlay val="0"/>
      <c:spPr>
        <a:noFill/>
        <a:ln>
          <a:noFill/>
        </a:ln>
        <a:effectLst/>
      </c:spPr>
      <c:txPr>
        <a:bodyPr rot="0" spcFirstLastPara="1" vertOverflow="ellipsis" vert="horz" wrap="square" anchor="ctr" anchorCtr="1"/>
        <a:lstStyle/>
        <a:p>
          <a:pPr>
            <a:defRPr sz="2200" b="0" i="0" u="none" strike="noStrike" kern="1200" baseline="0">
              <a:solidFill>
                <a:sysClr val="windowText" lastClr="000000"/>
              </a:solidFill>
              <a:latin typeface="Ubuntu" panose="020B050403060203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Ubuntu" panose="020B0504030602030204" pitchFamily="34" charset="0"/>
                <a:ea typeface="+mn-ea"/>
                <a:cs typeface="+mn-cs"/>
              </a:defRPr>
            </a:pPr>
            <a:r>
              <a:rPr lang="de-DE" sz="2800" b="1" i="0" u="none" strike="noStrike" kern="1200" spc="0" baseline="0" dirty="0">
                <a:solidFill>
                  <a:schemeClr val="tx1"/>
                </a:solidFill>
                <a:effectLst/>
                <a:latin typeface="Ubuntu" panose="020B0504030602030204" pitchFamily="34" charset="0"/>
                <a:ea typeface="+mn-ea"/>
                <a:cs typeface="+mn-cs"/>
              </a:rPr>
              <a:t>Anzahl an Zugewanderten und Deutschen in Erlangen </a:t>
            </a:r>
            <a:r>
              <a:rPr lang="de-DE" sz="2800" b="1" i="0" baseline="0" dirty="0">
                <a:solidFill>
                  <a:schemeClr val="tx1"/>
                </a:solidFill>
                <a:effectLst/>
                <a:latin typeface="Ubuntu" panose="020B0504030602030204" pitchFamily="34" charset="0"/>
              </a:rPr>
              <a:t>(1984)</a:t>
            </a:r>
            <a:endParaRPr lang="de-DE" sz="2800" b="1" dirty="0">
              <a:solidFill>
                <a:schemeClr val="tx1"/>
              </a:solidFill>
              <a:effectLst/>
              <a:latin typeface="Ubuntu" panose="020B050403060203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Ubuntu" panose="020B0504030602030204" pitchFamily="34" charset="0"/>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D7BB69"/>
            </a:solidFill>
          </c:spPr>
          <c:dPt>
            <c:idx val="0"/>
            <c:bubble3D val="0"/>
            <c:explosion val="1"/>
            <c:spPr>
              <a:solidFill>
                <a:srgbClr val="A5009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F27-48C1-88DB-34CC0C1271B6}"/>
              </c:ext>
            </c:extLst>
          </c:dPt>
          <c:dPt>
            <c:idx val="1"/>
            <c:bubble3D val="0"/>
            <c:spPr>
              <a:solidFill>
                <a:srgbClr val="D7BB69"/>
              </a:solidFill>
              <a:ln w="25400">
                <a:solidFill>
                  <a:schemeClr val="lt1"/>
                </a:solidFill>
              </a:ln>
              <a:effectLst/>
              <a:sp3d contourW="25400">
                <a:contourClr>
                  <a:schemeClr val="lt1"/>
                </a:contourClr>
              </a:sp3d>
            </c:spPr>
            <c:extLst>
              <c:ext xmlns:c16="http://schemas.microsoft.com/office/drawing/2014/chart" uri="{C3380CC4-5D6E-409C-BE32-E72D297353CC}">
                <c16:uniqueId val="{00000003-5F27-48C1-88DB-34CC0C1271B6}"/>
              </c:ext>
            </c:extLst>
          </c:dPt>
          <c:dLbls>
            <c:dLbl>
              <c:idx val="0"/>
              <c:tx>
                <c:rich>
                  <a:bodyPr/>
                  <a:lstStyle/>
                  <a:p>
                    <a:fld id="{93D95419-14A2-4A19-A415-3CC17207819A}" type="VALUE">
                      <a:rPr lang="en-US">
                        <a:solidFill>
                          <a:schemeClr val="bg1"/>
                        </a:solidFill>
                      </a:rPr>
                      <a:pPr/>
                      <a:t>[WERT]</a:t>
                    </a:fld>
                    <a:endParaRPr lang="de-D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27-48C1-88DB-34CC0C1271B6}"/>
                </c:ext>
              </c:extLst>
            </c:dLbl>
            <c:dLbl>
              <c:idx val="1"/>
              <c:layout>
                <c:manualLayout>
                  <c:x val="6.7674874057644441E-2"/>
                  <c:y val="8.077067448023167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27-48C1-88DB-34CC0C1271B6}"/>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Ubuntu" panose="020B0504030602030204" pitchFamily="34" charset="0"/>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bg1">
                      <a:lumMod val="25000"/>
                    </a:schemeClr>
                  </a:solidFill>
                  <a:round/>
                </a:ln>
                <a:effectLst/>
              </c:spPr>
            </c:leaderLines>
            <c:extLst>
              <c:ext xmlns:c15="http://schemas.microsoft.com/office/drawing/2012/chart" uri="{CE6537A1-D6FC-4f65-9D91-7224C49458BB}"/>
            </c:extLst>
          </c:dLbls>
          <c:cat>
            <c:strRef>
              <c:f>Tabelle1!$C$4:$D$4</c:f>
              <c:strCache>
                <c:ptCount val="2"/>
                <c:pt idx="0">
                  <c:v>Deutsche</c:v>
                </c:pt>
                <c:pt idx="1">
                  <c:v>Zugewanderte</c:v>
                </c:pt>
              </c:strCache>
            </c:strRef>
          </c:cat>
          <c:val>
            <c:numRef>
              <c:f>Tabelle1!$C$6:$D$6</c:f>
              <c:numCache>
                <c:formatCode>#,##0</c:formatCode>
                <c:ptCount val="2"/>
                <c:pt idx="0">
                  <c:v>91220</c:v>
                </c:pt>
                <c:pt idx="1">
                  <c:v>9303</c:v>
                </c:pt>
              </c:numCache>
            </c:numRef>
          </c:val>
          <c:extLst>
            <c:ext xmlns:c16="http://schemas.microsoft.com/office/drawing/2014/chart" uri="{C3380CC4-5D6E-409C-BE32-E72D297353CC}">
              <c16:uniqueId val="{00000004-5F27-48C1-88DB-34CC0C1271B6}"/>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4368447753093994"/>
          <c:y val="0.88279409650051632"/>
          <c:w val="0.51263092695933277"/>
          <c:h val="7.214344540122021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bg1">
                  <a:lumMod val="25000"/>
                </a:schemeClr>
              </a:solidFill>
              <a:latin typeface="Ubuntu" panose="020B050403060203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bg1">
                    <a:lumMod val="25000"/>
                  </a:schemeClr>
                </a:solidFill>
                <a:latin typeface="Ubuntu" panose="020B0504030602030204" pitchFamily="34" charset="0"/>
                <a:ea typeface="+mn-ea"/>
                <a:cs typeface="+mn-cs"/>
              </a:defRPr>
            </a:pPr>
            <a:r>
              <a:rPr lang="de-DE" sz="2800" b="0" i="0" u="none" strike="noStrike" baseline="0" dirty="0">
                <a:solidFill>
                  <a:schemeClr val="tx1"/>
                </a:solidFill>
                <a:effectLst/>
              </a:rPr>
              <a:t>Anzahl an Zugewanderten und Deutschen in Erlangen </a:t>
            </a:r>
            <a:r>
              <a:rPr lang="de-DE" sz="2800" b="0" i="0" baseline="0" dirty="0">
                <a:solidFill>
                  <a:schemeClr val="tx1"/>
                </a:solidFill>
                <a:effectLst/>
                <a:latin typeface="Ubuntu" panose="020B0504030602030204" pitchFamily="34" charset="0"/>
              </a:rPr>
              <a:t>(1994)</a:t>
            </a:r>
            <a:endParaRPr lang="de-DE" sz="2800" dirty="0">
              <a:solidFill>
                <a:schemeClr val="tx1"/>
              </a:solidFill>
              <a:effectLst/>
              <a:latin typeface="Ubuntu" panose="020B050403060203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bg1">
                  <a:lumMod val="25000"/>
                </a:schemeClr>
              </a:solidFill>
              <a:latin typeface="Ubuntu" panose="020B0504030602030204" pitchFamily="34" charset="0"/>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D7BB69"/>
            </a:solidFill>
          </c:spPr>
          <c:dPt>
            <c:idx val="0"/>
            <c:bubble3D val="0"/>
            <c:spPr>
              <a:solidFill>
                <a:srgbClr val="A5009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82C-41BC-BDDB-8366F4237FDB}"/>
              </c:ext>
            </c:extLst>
          </c:dPt>
          <c:dPt>
            <c:idx val="1"/>
            <c:bubble3D val="0"/>
            <c:spPr>
              <a:solidFill>
                <a:srgbClr val="D7BB69"/>
              </a:solidFill>
              <a:ln w="25400">
                <a:solidFill>
                  <a:schemeClr val="lt1"/>
                </a:solidFill>
              </a:ln>
              <a:effectLst/>
              <a:sp3d contourW="25400">
                <a:contourClr>
                  <a:schemeClr val="lt1"/>
                </a:contourClr>
              </a:sp3d>
            </c:spPr>
            <c:extLst>
              <c:ext xmlns:c16="http://schemas.microsoft.com/office/drawing/2014/chart" uri="{C3380CC4-5D6E-409C-BE32-E72D297353CC}">
                <c16:uniqueId val="{00000003-A82C-41BC-BDDB-8366F4237FDB}"/>
              </c:ext>
            </c:extLst>
          </c:dPt>
          <c:dLbls>
            <c:dLbl>
              <c:idx val="0"/>
              <c:tx>
                <c:rich>
                  <a:bodyPr/>
                  <a:lstStyle/>
                  <a:p>
                    <a:fld id="{7865F845-9294-4C01-8777-D57942D895FD}" type="VALUE">
                      <a:rPr lang="en-US">
                        <a:solidFill>
                          <a:schemeClr val="bg1"/>
                        </a:solidFill>
                      </a:rPr>
                      <a:pPr/>
                      <a:t>[WERT]</a:t>
                    </a:fld>
                    <a:endParaRPr lang="de-D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82C-41BC-BDDB-8366F4237FDB}"/>
                </c:ext>
              </c:extLst>
            </c:dLbl>
            <c:dLbl>
              <c:idx val="1"/>
              <c:layout>
                <c:manualLayout>
                  <c:x val="-0.11172828173024982"/>
                  <c:y val="3.93338258476967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2C-41BC-BDDB-8366F4237FDB}"/>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Ubuntu" panose="020B0504030602030204" pitchFamily="34" charset="0"/>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bg1">
                      <a:lumMod val="25000"/>
                    </a:schemeClr>
                  </a:solidFill>
                  <a:round/>
                </a:ln>
                <a:effectLst/>
              </c:spPr>
            </c:leaderLines>
            <c:extLst>
              <c:ext xmlns:c15="http://schemas.microsoft.com/office/drawing/2012/chart" uri="{CE6537A1-D6FC-4f65-9D91-7224C49458BB}"/>
            </c:extLst>
          </c:dLbls>
          <c:cat>
            <c:strRef>
              <c:f>Tabelle1!$C$4:$D$4</c:f>
              <c:strCache>
                <c:ptCount val="2"/>
                <c:pt idx="0">
                  <c:v>Deutsche</c:v>
                </c:pt>
                <c:pt idx="1">
                  <c:v>Zugewanderte</c:v>
                </c:pt>
              </c:strCache>
            </c:strRef>
          </c:cat>
          <c:val>
            <c:numRef>
              <c:f>Tabelle1!$C$7:$D$7</c:f>
              <c:numCache>
                <c:formatCode>#,##0</c:formatCode>
                <c:ptCount val="2"/>
                <c:pt idx="0">
                  <c:v>87484</c:v>
                </c:pt>
                <c:pt idx="1">
                  <c:v>13587</c:v>
                </c:pt>
              </c:numCache>
            </c:numRef>
          </c:val>
          <c:extLst>
            <c:ext xmlns:c16="http://schemas.microsoft.com/office/drawing/2014/chart" uri="{C3380CC4-5D6E-409C-BE32-E72D297353CC}">
              <c16:uniqueId val="{00000004-A82C-41BC-BDDB-8366F4237FD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bg1">
                  <a:lumMod val="25000"/>
                </a:schemeClr>
              </a:solidFill>
              <a:latin typeface="Ubuntu" panose="020B050403060203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2800" dirty="0">
                <a:solidFill>
                  <a:schemeClr val="tx1"/>
                </a:solidFill>
                <a:latin typeface="Ubuntu" panose="020B0504030602030204" pitchFamily="34" charset="0"/>
              </a:rPr>
              <a:t>Anzahl an Zugewanderten und Deutschen in Erlangen (2004)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A50090"/>
              </a:solidFill>
              <a:ln w="25400">
                <a:solidFill>
                  <a:schemeClr val="lt1"/>
                </a:solidFill>
              </a:ln>
              <a:effectLst/>
              <a:sp3d contourW="25400">
                <a:contourClr>
                  <a:schemeClr val="lt1"/>
                </a:contourClr>
              </a:sp3d>
            </c:spPr>
            <c:extLst>
              <c:ext xmlns:c16="http://schemas.microsoft.com/office/drawing/2014/chart" uri="{C3380CC4-5D6E-409C-BE32-E72D297353CC}">
                <c16:uniqueId val="{00000001-EA0F-4CE9-9B9A-EEC873B2F673}"/>
              </c:ext>
            </c:extLst>
          </c:dPt>
          <c:dPt>
            <c:idx val="1"/>
            <c:bubble3D val="0"/>
            <c:spPr>
              <a:solidFill>
                <a:srgbClr val="D7BB69"/>
              </a:solidFill>
              <a:ln w="25400">
                <a:solidFill>
                  <a:schemeClr val="lt1"/>
                </a:solidFill>
              </a:ln>
              <a:effectLst/>
              <a:sp3d contourW="25400">
                <a:contourClr>
                  <a:schemeClr val="lt1"/>
                </a:contourClr>
              </a:sp3d>
            </c:spPr>
            <c:extLst>
              <c:ext xmlns:c16="http://schemas.microsoft.com/office/drawing/2014/chart" uri="{C3380CC4-5D6E-409C-BE32-E72D297353CC}">
                <c16:uniqueId val="{00000003-EA0F-4CE9-9B9A-EEC873B2F673}"/>
              </c:ext>
            </c:extLst>
          </c:dPt>
          <c:dPt>
            <c:idx val="2"/>
            <c:bubble3D val="0"/>
            <c:spPr>
              <a:solidFill>
                <a:schemeClr val="bg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EA0F-4CE9-9B9A-EEC873B2F673}"/>
              </c:ext>
            </c:extLst>
          </c:dPt>
          <c:dPt>
            <c:idx val="3"/>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EA0F-4CE9-9B9A-EEC873B2F673}"/>
              </c:ext>
            </c:extLst>
          </c:dPt>
          <c:dLbls>
            <c:dLbl>
              <c:idx val="0"/>
              <c:tx>
                <c:rich>
                  <a:bodyPr/>
                  <a:lstStyle/>
                  <a:p>
                    <a:fld id="{AFC30E6A-9006-4DD1-8288-E954A44B2F5E}" type="VALUE">
                      <a:rPr lang="en-US">
                        <a:solidFill>
                          <a:schemeClr val="bg1"/>
                        </a:solidFill>
                      </a:rPr>
                      <a:pPr/>
                      <a:t>[WERT]</a:t>
                    </a:fld>
                    <a:endParaRPr lang="de-D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0F-4CE9-9B9A-EEC873B2F673}"/>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Tabelle1!$C$4:$F$4</c:f>
              <c:strCache>
                <c:ptCount val="4"/>
                <c:pt idx="0">
                  <c:v>Deutsche</c:v>
                </c:pt>
                <c:pt idx="1">
                  <c:v>Zugewanderte</c:v>
                </c:pt>
                <c:pt idx="2">
                  <c:v>Eingebürgerte</c:v>
                </c:pt>
                <c:pt idx="3">
                  <c:v>Aussiedler</c:v>
                </c:pt>
              </c:strCache>
            </c:strRef>
          </c:cat>
          <c:val>
            <c:numRef>
              <c:f>Tabelle1!$C$8:$F$8</c:f>
              <c:numCache>
                <c:formatCode>#,##0</c:formatCode>
                <c:ptCount val="4"/>
                <c:pt idx="0">
                  <c:v>88574</c:v>
                </c:pt>
                <c:pt idx="1">
                  <c:v>13829</c:v>
                </c:pt>
                <c:pt idx="2">
                  <c:v>4873</c:v>
                </c:pt>
                <c:pt idx="3">
                  <c:v>6351</c:v>
                </c:pt>
              </c:numCache>
            </c:numRef>
          </c:val>
          <c:extLst>
            <c:ext xmlns:c16="http://schemas.microsoft.com/office/drawing/2014/chart" uri="{C3380CC4-5D6E-409C-BE32-E72D297353CC}">
              <c16:uniqueId val="{00000008-EA0F-4CE9-9B9A-EEC873B2F673}"/>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de-DE" sz="2800" dirty="0">
                <a:solidFill>
                  <a:schemeClr val="tx1"/>
                </a:solidFill>
              </a:rPr>
              <a:t>Anzahl an Zugewanderten und Deutschen in Erlangen (2014)</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A50090"/>
              </a:solidFill>
              <a:ln w="25400">
                <a:solidFill>
                  <a:schemeClr val="lt1"/>
                </a:solidFill>
              </a:ln>
              <a:effectLst/>
              <a:sp3d contourW="25400">
                <a:contourClr>
                  <a:schemeClr val="lt1"/>
                </a:contourClr>
              </a:sp3d>
            </c:spPr>
            <c:extLst>
              <c:ext xmlns:c16="http://schemas.microsoft.com/office/drawing/2014/chart" uri="{C3380CC4-5D6E-409C-BE32-E72D297353CC}">
                <c16:uniqueId val="{00000001-DC8F-4697-BF3D-46ECEF73174C}"/>
              </c:ext>
            </c:extLst>
          </c:dPt>
          <c:dPt>
            <c:idx val="1"/>
            <c:bubble3D val="0"/>
            <c:spPr>
              <a:solidFill>
                <a:srgbClr val="D7BB69"/>
              </a:solidFill>
              <a:ln w="25400">
                <a:solidFill>
                  <a:schemeClr val="lt1"/>
                </a:solidFill>
              </a:ln>
              <a:effectLst/>
              <a:sp3d contourW="25400">
                <a:contourClr>
                  <a:schemeClr val="lt1"/>
                </a:contourClr>
              </a:sp3d>
            </c:spPr>
            <c:extLst>
              <c:ext xmlns:c16="http://schemas.microsoft.com/office/drawing/2014/chart" uri="{C3380CC4-5D6E-409C-BE32-E72D297353CC}">
                <c16:uniqueId val="{00000003-DC8F-4697-BF3D-46ECEF73174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C8F-4697-BF3D-46ECEF73174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C8F-4697-BF3D-46ECEF73174C}"/>
              </c:ext>
            </c:extLst>
          </c:dPt>
          <c:dLbls>
            <c:dLbl>
              <c:idx val="0"/>
              <c:tx>
                <c:rich>
                  <a:bodyPr/>
                  <a:lstStyle/>
                  <a:p>
                    <a:fld id="{0978C278-0DCC-471D-A231-90B5EFE1CB0F}" type="VALUE">
                      <a:rPr lang="en-US">
                        <a:solidFill>
                          <a:schemeClr val="bg1"/>
                        </a:solidFill>
                      </a:rPr>
                      <a:pPr/>
                      <a:t>[WERT]</a:t>
                    </a:fld>
                    <a:endParaRPr lang="de-D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8F-4697-BF3D-46ECEF73174C}"/>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Tabelle1!$C$4:$F$4</c:f>
              <c:strCache>
                <c:ptCount val="4"/>
                <c:pt idx="0">
                  <c:v>Deutsche</c:v>
                </c:pt>
                <c:pt idx="1">
                  <c:v>Zugewanderte</c:v>
                </c:pt>
                <c:pt idx="2">
                  <c:v>Eingebürgerte</c:v>
                </c:pt>
                <c:pt idx="3">
                  <c:v>Aussiedler</c:v>
                </c:pt>
              </c:strCache>
            </c:strRef>
          </c:cat>
          <c:val>
            <c:numRef>
              <c:f>Tabelle1!$C$9:$F$9</c:f>
              <c:numCache>
                <c:formatCode>#,##0</c:formatCode>
                <c:ptCount val="4"/>
                <c:pt idx="0">
                  <c:v>91871</c:v>
                </c:pt>
                <c:pt idx="1">
                  <c:v>16320</c:v>
                </c:pt>
                <c:pt idx="2">
                  <c:v>8271</c:v>
                </c:pt>
                <c:pt idx="3">
                  <c:v>5153</c:v>
                </c:pt>
              </c:numCache>
            </c:numRef>
          </c:val>
          <c:extLst>
            <c:ext xmlns:c16="http://schemas.microsoft.com/office/drawing/2014/chart" uri="{C3380CC4-5D6E-409C-BE32-E72D297353CC}">
              <c16:uniqueId val="{00000008-DC8F-4697-BF3D-46ECEF73174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de-DE" sz="2800" b="0" i="0" u="none" strike="noStrike" kern="1200" spc="0" baseline="0" dirty="0">
                <a:solidFill>
                  <a:prstClr val="black">
                    <a:lumMod val="65000"/>
                    <a:lumOff val="35000"/>
                  </a:prstClr>
                </a:solidFill>
                <a:latin typeface="Ubuntu" panose="020B0504030602030204" pitchFamily="34" charset="0"/>
                <a:ea typeface="+mn-ea"/>
                <a:cs typeface="+mn-cs"/>
              </a:defRPr>
            </a:pPr>
            <a:r>
              <a:rPr lang="de-DE" sz="2800" b="0" i="0" u="none" strike="noStrike" kern="1200" spc="0" baseline="0" dirty="0">
                <a:solidFill>
                  <a:schemeClr val="tx1"/>
                </a:solidFill>
                <a:latin typeface="Ubuntu" panose="020B0504030602030204" pitchFamily="34" charset="0"/>
                <a:ea typeface="+mn-ea"/>
                <a:cs typeface="+mn-cs"/>
              </a:rPr>
              <a:t>Anzahl an Zugewanderten und Deutschen in Erlangen (2023)</a:t>
            </a:r>
          </a:p>
        </c:rich>
      </c:tx>
      <c:overlay val="0"/>
      <c:spPr>
        <a:noFill/>
        <a:ln>
          <a:noFill/>
        </a:ln>
        <a:effectLst/>
      </c:spPr>
      <c:txPr>
        <a:bodyPr rot="0" spcFirstLastPara="1" vertOverflow="ellipsis" vert="horz" wrap="square" anchor="ctr" anchorCtr="1"/>
        <a:lstStyle/>
        <a:p>
          <a:pPr algn="ctr" rtl="0">
            <a:defRPr lang="de-DE" sz="2800" b="0" i="0" u="none" strike="noStrike" kern="1200" spc="0" baseline="0" dirty="0">
              <a:solidFill>
                <a:prstClr val="black">
                  <a:lumMod val="65000"/>
                  <a:lumOff val="35000"/>
                </a:prstClr>
              </a:solidFill>
              <a:latin typeface="Ubuntu" panose="020B0504030602030204" pitchFamily="34" charset="0"/>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A5009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EE7-423F-BE94-39096CC45476}"/>
              </c:ext>
            </c:extLst>
          </c:dPt>
          <c:dPt>
            <c:idx val="1"/>
            <c:bubble3D val="0"/>
            <c:spPr>
              <a:solidFill>
                <a:srgbClr val="D7BB69"/>
              </a:solidFill>
              <a:ln w="25400">
                <a:solidFill>
                  <a:schemeClr val="lt1"/>
                </a:solidFill>
              </a:ln>
              <a:effectLst/>
              <a:sp3d contourW="25400">
                <a:contourClr>
                  <a:schemeClr val="lt1"/>
                </a:contourClr>
              </a:sp3d>
            </c:spPr>
            <c:extLst>
              <c:ext xmlns:c16="http://schemas.microsoft.com/office/drawing/2014/chart" uri="{C3380CC4-5D6E-409C-BE32-E72D297353CC}">
                <c16:uniqueId val="{00000003-1EE7-423F-BE94-39096CC4547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EE7-423F-BE94-39096CC4547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EE7-423F-BE94-39096CC45476}"/>
              </c:ext>
            </c:extLst>
          </c:dPt>
          <c:dLbls>
            <c:dLbl>
              <c:idx val="0"/>
              <c:tx>
                <c:rich>
                  <a:bodyPr/>
                  <a:lstStyle/>
                  <a:p>
                    <a:fld id="{C017EA76-ABA3-4ADA-85BA-C4EA20C7399E}" type="VALUE">
                      <a:rPr lang="en-US">
                        <a:solidFill>
                          <a:schemeClr val="bg1"/>
                        </a:solidFill>
                      </a:rPr>
                      <a:pPr/>
                      <a:t>[WERT]</a:t>
                    </a:fld>
                    <a:endParaRPr lang="de-D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E7-423F-BE94-39096CC45476}"/>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Tabelle1!$C$4:$F$4</c:f>
              <c:strCache>
                <c:ptCount val="4"/>
                <c:pt idx="0">
                  <c:v>Deutsche</c:v>
                </c:pt>
                <c:pt idx="1">
                  <c:v>Zugewanderte</c:v>
                </c:pt>
                <c:pt idx="2">
                  <c:v>Eingebürgerte</c:v>
                </c:pt>
                <c:pt idx="3">
                  <c:v>Aussiedler</c:v>
                </c:pt>
              </c:strCache>
            </c:strRef>
          </c:cat>
          <c:val>
            <c:numRef>
              <c:f>Tabelle1!$C$10:$F$10</c:f>
              <c:numCache>
                <c:formatCode>#,##0</c:formatCode>
                <c:ptCount val="4"/>
                <c:pt idx="0">
                  <c:v>90200</c:v>
                </c:pt>
                <c:pt idx="1">
                  <c:v>27982</c:v>
                </c:pt>
                <c:pt idx="2">
                  <c:v>9721</c:v>
                </c:pt>
                <c:pt idx="3">
                  <c:v>4042</c:v>
                </c:pt>
              </c:numCache>
            </c:numRef>
          </c:val>
          <c:extLst>
            <c:ext xmlns:c16="http://schemas.microsoft.com/office/drawing/2014/chart" uri="{C3380CC4-5D6E-409C-BE32-E72D297353CC}">
              <c16:uniqueId val="{00000008-1EE7-423F-BE94-39096CC45476}"/>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5562" tIns="47781" rIns="95562" bIns="47781" rtlCol="0"/>
          <a:lstStyle>
            <a:lvl1pPr algn="r">
              <a:defRPr sz="1300"/>
            </a:lvl1pPr>
          </a:lstStyle>
          <a:p>
            <a:fld id="{46565696-94C1-43AB-8CBB-952044BAD10B}" type="datetimeFigureOut">
              <a:rPr lang="de-DE" smtClean="0"/>
              <a:t>23.01.2024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50443" y="9428585"/>
            <a:ext cx="2945659" cy="498055"/>
          </a:xfrm>
          <a:prstGeom prst="rect">
            <a:avLst/>
          </a:prstGeom>
        </p:spPr>
        <p:txBody>
          <a:bodyPr vert="horz" lIns="95562" tIns="47781" rIns="95562" bIns="47781" rtlCol="0" anchor="b"/>
          <a:lstStyle>
            <a:lvl1pPr algn="r">
              <a:defRPr sz="1300"/>
            </a:lvl1pPr>
          </a:lstStyle>
          <a:p>
            <a:fld id="{0EBB9483-9DF5-40CA-BCD4-51EF526AB862}" type="slidenum">
              <a:rPr lang="de-DE" smtClean="0"/>
              <a:t>‹Nr.›</a:t>
            </a:fld>
            <a:endParaRPr lang="de-DE"/>
          </a:p>
        </p:txBody>
      </p:sp>
    </p:spTree>
    <p:extLst>
      <p:ext uri="{BB962C8B-B14F-4D97-AF65-F5344CB8AC3E}">
        <p14:creationId xmlns:p14="http://schemas.microsoft.com/office/powerpoint/2010/main" val="165018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die frühere Vorsitzende schicken, an Rami schicken</a:t>
            </a:r>
          </a:p>
        </p:txBody>
      </p:sp>
      <p:sp>
        <p:nvSpPr>
          <p:cNvPr id="4" name="Foliennummernplatzhalter 3"/>
          <p:cNvSpPr>
            <a:spLocks noGrp="1"/>
          </p:cNvSpPr>
          <p:nvPr>
            <p:ph type="sldNum" sz="quarter" idx="5"/>
          </p:nvPr>
        </p:nvSpPr>
        <p:spPr/>
        <p:txBody>
          <a:bodyPr/>
          <a:lstStyle/>
          <a:p>
            <a:fld id="{0EBB9483-9DF5-40CA-BCD4-51EF526AB862}" type="slidenum">
              <a:rPr lang="de-DE" smtClean="0"/>
              <a:t>1</a:t>
            </a:fld>
            <a:endParaRPr lang="de-DE"/>
          </a:p>
        </p:txBody>
      </p:sp>
    </p:spTree>
    <p:extLst>
      <p:ext uri="{BB962C8B-B14F-4D97-AF65-F5344CB8AC3E}">
        <p14:creationId xmlns:p14="http://schemas.microsoft.com/office/powerpoint/2010/main" val="376457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BB9483-9DF5-40CA-BCD4-51EF526AB862}" type="slidenum">
              <a:rPr lang="de-DE" smtClean="0"/>
              <a:t>8</a:t>
            </a:fld>
            <a:endParaRPr lang="de-DE"/>
          </a:p>
        </p:txBody>
      </p:sp>
    </p:spTree>
    <p:extLst>
      <p:ext uri="{BB962C8B-B14F-4D97-AF65-F5344CB8AC3E}">
        <p14:creationId xmlns:p14="http://schemas.microsoft.com/office/powerpoint/2010/main" val="126206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BB9483-9DF5-40CA-BCD4-51EF526AB862}" type="slidenum">
              <a:rPr lang="de-DE" smtClean="0"/>
              <a:t>37</a:t>
            </a:fld>
            <a:endParaRPr lang="de-DE"/>
          </a:p>
        </p:txBody>
      </p:sp>
    </p:spTree>
    <p:extLst>
      <p:ext uri="{BB962C8B-B14F-4D97-AF65-F5344CB8AC3E}">
        <p14:creationId xmlns:p14="http://schemas.microsoft.com/office/powerpoint/2010/main" val="4286949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BB9483-9DF5-40CA-BCD4-51EF526AB862}" type="slidenum">
              <a:rPr lang="de-DE" smtClean="0"/>
              <a:t>42</a:t>
            </a:fld>
            <a:endParaRPr lang="de-DE"/>
          </a:p>
        </p:txBody>
      </p:sp>
    </p:spTree>
    <p:extLst>
      <p:ext uri="{BB962C8B-B14F-4D97-AF65-F5344CB8AC3E}">
        <p14:creationId xmlns:p14="http://schemas.microsoft.com/office/powerpoint/2010/main" val="320021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BB9483-9DF5-40CA-BCD4-51EF526AB862}" type="slidenum">
              <a:rPr lang="de-DE" smtClean="0"/>
              <a:t>48</a:t>
            </a:fld>
            <a:endParaRPr lang="de-DE"/>
          </a:p>
        </p:txBody>
      </p:sp>
    </p:spTree>
    <p:extLst>
      <p:ext uri="{BB962C8B-B14F-4D97-AF65-F5344CB8AC3E}">
        <p14:creationId xmlns:p14="http://schemas.microsoft.com/office/powerpoint/2010/main" val="39995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BB9483-9DF5-40CA-BCD4-51EF526AB862}" type="slidenum">
              <a:rPr lang="de-DE" smtClean="0"/>
              <a:t>65</a:t>
            </a:fld>
            <a:endParaRPr lang="de-DE"/>
          </a:p>
        </p:txBody>
      </p:sp>
    </p:spTree>
    <p:extLst>
      <p:ext uri="{BB962C8B-B14F-4D97-AF65-F5344CB8AC3E}">
        <p14:creationId xmlns:p14="http://schemas.microsoft.com/office/powerpoint/2010/main" val="194205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BB9483-9DF5-40CA-BCD4-51EF526AB862}" type="slidenum">
              <a:rPr lang="de-DE" smtClean="0"/>
              <a:t>74</a:t>
            </a:fld>
            <a:endParaRPr lang="de-DE"/>
          </a:p>
        </p:txBody>
      </p:sp>
    </p:spTree>
    <p:extLst>
      <p:ext uri="{BB962C8B-B14F-4D97-AF65-F5344CB8AC3E}">
        <p14:creationId xmlns:p14="http://schemas.microsoft.com/office/powerpoint/2010/main" val="41180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60208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72A51-8446-4F0A-9509-F00A80FC7062}"/>
              </a:ext>
            </a:extLst>
          </p:cNvPr>
          <p:cNvSpPr>
            <a:spLocks noGrp="1"/>
          </p:cNvSpPr>
          <p:nvPr>
            <p:ph type="ctrTitle"/>
          </p:nvPr>
        </p:nvSpPr>
        <p:spPr bwMode="black">
          <a:xfrm>
            <a:off x="263107" y="1275225"/>
            <a:ext cx="5688431" cy="1728000"/>
          </a:xfrm>
        </p:spPr>
        <p:txBody>
          <a:bodyPr anchor="b"/>
          <a:lstStyle>
            <a:lvl1pPr algn="l">
              <a:defRPr sz="38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F3B65008-A962-460B-B090-22F6226C0395}"/>
              </a:ext>
            </a:extLst>
          </p:cNvPr>
          <p:cNvSpPr>
            <a:spLocks noGrp="1"/>
          </p:cNvSpPr>
          <p:nvPr>
            <p:ph type="subTitle" idx="1"/>
          </p:nvPr>
        </p:nvSpPr>
        <p:spPr bwMode="black">
          <a:xfrm>
            <a:off x="260726" y="2983982"/>
            <a:ext cx="5690812" cy="1224000"/>
          </a:xfrm>
        </p:spPr>
        <p:txBody>
          <a:bodyPr/>
          <a:lstStyle>
            <a:lvl1pPr marL="0" indent="0" algn="l">
              <a:lnSpc>
                <a:spcPct val="100000"/>
              </a:lnSpc>
              <a:spcBef>
                <a:spcPts val="0"/>
              </a:spcBef>
              <a:buNone/>
              <a:defRPr sz="3800" b="0">
                <a:solidFill>
                  <a:schemeClr val="bg1"/>
                </a:solidFill>
                <a:latin typeface="+mj-lt"/>
              </a:defRPr>
            </a:lvl1pPr>
            <a:lvl2pPr marL="0" indent="0" algn="l">
              <a:lnSpc>
                <a:spcPct val="100000"/>
              </a:lnSpc>
              <a:spcBef>
                <a:spcPts val="0"/>
              </a:spcBef>
              <a:buNone/>
              <a:defRPr sz="3800">
                <a:solidFill>
                  <a:schemeClr val="bg1"/>
                </a:solidFill>
                <a:latin typeface="+mj-lt"/>
              </a:defRPr>
            </a:lvl2pPr>
            <a:lvl3pPr marL="0" indent="0" algn="l">
              <a:lnSpc>
                <a:spcPct val="100000"/>
              </a:lnSpc>
              <a:spcBef>
                <a:spcPts val="0"/>
              </a:spcBef>
              <a:buNone/>
              <a:defRPr sz="3800">
                <a:solidFill>
                  <a:schemeClr val="bg1"/>
                </a:solidFill>
                <a:latin typeface="+mj-lt"/>
              </a:defRPr>
            </a:lvl3pPr>
            <a:lvl4pPr marL="0" indent="0" algn="l">
              <a:lnSpc>
                <a:spcPct val="100000"/>
              </a:lnSpc>
              <a:spcBef>
                <a:spcPts val="0"/>
              </a:spcBef>
              <a:buNone/>
              <a:defRPr sz="3800">
                <a:solidFill>
                  <a:schemeClr val="bg1"/>
                </a:solidFill>
                <a:latin typeface="+mj-lt"/>
              </a:defRPr>
            </a:lvl4pPr>
            <a:lvl5pPr marL="0" indent="0" algn="l">
              <a:lnSpc>
                <a:spcPct val="100000"/>
              </a:lnSpc>
              <a:spcBef>
                <a:spcPts val="0"/>
              </a:spcBef>
              <a:buNone/>
              <a:defRPr sz="3800">
                <a:solidFill>
                  <a:schemeClr val="bg1"/>
                </a:solidFill>
                <a:latin typeface="+mj-lt"/>
              </a:defRPr>
            </a:lvl5pPr>
            <a:lvl6pPr marL="0" indent="0" algn="l">
              <a:lnSpc>
                <a:spcPct val="100000"/>
              </a:lnSpc>
              <a:spcBef>
                <a:spcPts val="0"/>
              </a:spcBef>
              <a:buNone/>
              <a:defRPr sz="3800">
                <a:solidFill>
                  <a:schemeClr val="bg1"/>
                </a:solidFill>
                <a:latin typeface="+mj-lt"/>
              </a:defRPr>
            </a:lvl6pPr>
            <a:lvl7pPr marL="0" indent="0" algn="l">
              <a:lnSpc>
                <a:spcPct val="100000"/>
              </a:lnSpc>
              <a:spcBef>
                <a:spcPts val="0"/>
              </a:spcBef>
              <a:buNone/>
              <a:defRPr sz="3800">
                <a:solidFill>
                  <a:schemeClr val="bg1"/>
                </a:solidFill>
                <a:latin typeface="+mj-lt"/>
              </a:defRPr>
            </a:lvl7pPr>
            <a:lvl8pPr marL="0" indent="0" algn="l">
              <a:lnSpc>
                <a:spcPct val="100000"/>
              </a:lnSpc>
              <a:spcBef>
                <a:spcPts val="0"/>
              </a:spcBef>
              <a:buNone/>
              <a:defRPr sz="3800">
                <a:solidFill>
                  <a:schemeClr val="bg1"/>
                </a:solidFill>
                <a:latin typeface="+mj-lt"/>
              </a:defRPr>
            </a:lvl8pPr>
            <a:lvl9pPr marL="0" indent="0" algn="l">
              <a:lnSpc>
                <a:spcPct val="100000"/>
              </a:lnSpc>
              <a:spcBef>
                <a:spcPts val="0"/>
              </a:spcBef>
              <a:buNone/>
              <a:defRPr sz="3800">
                <a:solidFill>
                  <a:schemeClr val="bg1"/>
                </a:solidFill>
                <a:latin typeface="+mj-lt"/>
              </a:defRPr>
            </a:lvl9pPr>
          </a:lstStyle>
          <a:p>
            <a:pPr lvl="0"/>
            <a:r>
              <a:rPr lang="de-DE"/>
              <a:t>Master-Untertitelformat bearbeiten</a:t>
            </a:r>
            <a:endParaRPr lang="de-DE" dirty="0"/>
          </a:p>
        </p:txBody>
      </p:sp>
      <p:sp>
        <p:nvSpPr>
          <p:cNvPr id="4" name="Datumsplatzhalter 3">
            <a:extLst>
              <a:ext uri="{FF2B5EF4-FFF2-40B4-BE49-F238E27FC236}">
                <a16:creationId xmlns:a16="http://schemas.microsoft.com/office/drawing/2014/main" id="{04B0B9D2-D7BC-4749-B9D4-70D2A479E57C}"/>
              </a:ext>
            </a:extLst>
          </p:cNvPr>
          <p:cNvSpPr>
            <a:spLocks noGrp="1"/>
          </p:cNvSpPr>
          <p:nvPr>
            <p:ph type="dt" sz="half" idx="10"/>
          </p:nvPr>
        </p:nvSpPr>
        <p:spPr bwMode="black">
          <a:xfrm>
            <a:off x="281906" y="4411111"/>
            <a:ext cx="5669632" cy="324000"/>
          </a:xfrm>
          <a:prstGeom prst="rect">
            <a:avLst/>
          </a:prstGeom>
        </p:spPr>
        <p:txBody>
          <a:bodyPr/>
          <a:lstStyle>
            <a:lvl1pPr>
              <a:defRPr sz="2000" b="1">
                <a:solidFill>
                  <a:schemeClr val="bg1"/>
                </a:solidFill>
                <a:latin typeface="+mj-lt"/>
              </a:defRPr>
            </a:lvl1pPr>
            <a:lvl2pPr>
              <a:defRPr sz="2000" b="1">
                <a:solidFill>
                  <a:schemeClr val="bg1"/>
                </a:solidFill>
                <a:latin typeface="+mj-lt"/>
              </a:defRPr>
            </a:lvl2pPr>
            <a:lvl3pPr>
              <a:defRPr sz="2000" b="1">
                <a:solidFill>
                  <a:schemeClr val="bg1"/>
                </a:solidFill>
                <a:latin typeface="+mj-lt"/>
              </a:defRPr>
            </a:lvl3pPr>
            <a:lvl4pPr>
              <a:defRPr sz="2000" b="1">
                <a:solidFill>
                  <a:schemeClr val="bg1"/>
                </a:solidFill>
                <a:latin typeface="+mj-lt"/>
              </a:defRPr>
            </a:lvl4pPr>
            <a:lvl5pPr>
              <a:defRPr sz="2000" b="1">
                <a:solidFill>
                  <a:schemeClr val="bg1"/>
                </a:solidFill>
                <a:latin typeface="+mj-lt"/>
              </a:defRPr>
            </a:lvl5pPr>
            <a:lvl6pPr>
              <a:defRPr sz="2000" b="1">
                <a:solidFill>
                  <a:schemeClr val="bg1"/>
                </a:solidFill>
                <a:latin typeface="+mj-lt"/>
              </a:defRPr>
            </a:lvl6pPr>
            <a:lvl7pPr>
              <a:defRPr sz="2000" b="1">
                <a:solidFill>
                  <a:schemeClr val="bg1"/>
                </a:solidFill>
                <a:latin typeface="+mj-lt"/>
              </a:defRPr>
            </a:lvl7pPr>
            <a:lvl8pPr>
              <a:defRPr sz="2000" b="1">
                <a:solidFill>
                  <a:schemeClr val="bg1"/>
                </a:solidFill>
                <a:latin typeface="+mj-lt"/>
              </a:defRPr>
            </a:lvl8pPr>
            <a:lvl9pPr>
              <a:defRPr sz="2000" b="1">
                <a:solidFill>
                  <a:schemeClr val="bg1"/>
                </a:solidFill>
                <a:latin typeface="+mj-lt"/>
              </a:defRPr>
            </a:lvl9pPr>
          </a:lstStyle>
          <a:p>
            <a:fld id="{492111E3-9CEC-433F-B480-1CC5830DEAAC}" type="datetime1">
              <a:rPr lang="de-DE" smtClean="0"/>
              <a:t>23.01.2024</a:t>
            </a:fld>
            <a:endParaRPr lang="de-DE" dirty="0"/>
          </a:p>
        </p:txBody>
      </p:sp>
      <p:sp>
        <p:nvSpPr>
          <p:cNvPr id="52" name="Textplatzhalter 50">
            <a:extLst>
              <a:ext uri="{FF2B5EF4-FFF2-40B4-BE49-F238E27FC236}">
                <a16:creationId xmlns:a16="http://schemas.microsoft.com/office/drawing/2014/main" id="{31D6843E-CF57-468E-BE95-2FA8E9430937}"/>
              </a:ext>
            </a:extLst>
          </p:cNvPr>
          <p:cNvSpPr>
            <a:spLocks noGrp="1"/>
          </p:cNvSpPr>
          <p:nvPr>
            <p:ph type="body" sz="quarter" idx="14"/>
          </p:nvPr>
        </p:nvSpPr>
        <p:spPr bwMode="black">
          <a:xfrm>
            <a:off x="7932738" y="6027596"/>
            <a:ext cx="3038474" cy="504000"/>
          </a:xfrm>
        </p:spPr>
        <p:txBody>
          <a:bodyPr anchor="b"/>
          <a:lstStyle>
            <a:lvl1pPr marL="0" indent="0" algn="r">
              <a:lnSpc>
                <a:spcPct val="100000"/>
              </a:lnSpc>
              <a:spcBef>
                <a:spcPts val="0"/>
              </a:spcBef>
              <a:buFont typeface="Arial" panose="020B0604020202020204" pitchFamily="34" charset="0"/>
              <a:buNone/>
              <a:defRPr sz="1600" b="0">
                <a:solidFill>
                  <a:schemeClr val="bg1"/>
                </a:solidFill>
              </a:defRPr>
            </a:lvl1pPr>
            <a:lvl2pPr marL="0" indent="0" algn="r">
              <a:lnSpc>
                <a:spcPct val="100000"/>
              </a:lnSpc>
              <a:spcBef>
                <a:spcPts val="0"/>
              </a:spcBef>
              <a:buFont typeface="Arial" panose="020B0604020202020204" pitchFamily="34" charset="0"/>
              <a:buNone/>
              <a:defRPr sz="1600" b="0">
                <a:solidFill>
                  <a:schemeClr val="bg1"/>
                </a:solidFill>
              </a:defRPr>
            </a:lvl2pPr>
            <a:lvl3pPr marL="0" indent="0" algn="r">
              <a:lnSpc>
                <a:spcPct val="100000"/>
              </a:lnSpc>
              <a:spcBef>
                <a:spcPts val="0"/>
              </a:spcBef>
              <a:buNone/>
              <a:defRPr sz="1600" b="0">
                <a:solidFill>
                  <a:schemeClr val="bg1"/>
                </a:solidFill>
              </a:defRPr>
            </a:lvl3pPr>
            <a:lvl4pPr marL="0" indent="0" algn="r">
              <a:lnSpc>
                <a:spcPct val="100000"/>
              </a:lnSpc>
              <a:spcBef>
                <a:spcPts val="0"/>
              </a:spcBef>
              <a:buNone/>
              <a:defRPr sz="1600" b="0">
                <a:solidFill>
                  <a:schemeClr val="bg1"/>
                </a:solidFill>
              </a:defRPr>
            </a:lvl4pPr>
            <a:lvl5pPr marL="0" indent="0" algn="r">
              <a:lnSpc>
                <a:spcPct val="100000"/>
              </a:lnSpc>
              <a:spcBef>
                <a:spcPts val="0"/>
              </a:spcBef>
              <a:buNone/>
              <a:defRPr sz="1600" b="0">
                <a:solidFill>
                  <a:schemeClr val="bg1"/>
                </a:solidFill>
              </a:defRPr>
            </a:lvl5pPr>
            <a:lvl6pPr marL="0" indent="0" algn="r">
              <a:lnSpc>
                <a:spcPct val="100000"/>
              </a:lnSpc>
              <a:spcBef>
                <a:spcPts val="0"/>
              </a:spcBef>
              <a:buNone/>
              <a:defRPr sz="1600" b="0">
                <a:solidFill>
                  <a:schemeClr val="bg1"/>
                </a:solidFill>
              </a:defRPr>
            </a:lvl6pPr>
            <a:lvl7pPr marL="0" indent="0" algn="r">
              <a:lnSpc>
                <a:spcPct val="100000"/>
              </a:lnSpc>
              <a:spcBef>
                <a:spcPts val="0"/>
              </a:spcBef>
              <a:buNone/>
              <a:defRPr sz="1600" b="0">
                <a:solidFill>
                  <a:schemeClr val="bg1"/>
                </a:solidFill>
              </a:defRPr>
            </a:lvl7pPr>
            <a:lvl8pPr marL="0" indent="0" algn="r">
              <a:lnSpc>
                <a:spcPct val="100000"/>
              </a:lnSpc>
              <a:spcBef>
                <a:spcPts val="0"/>
              </a:spcBef>
              <a:buNone/>
              <a:defRPr sz="1600" b="0">
                <a:solidFill>
                  <a:schemeClr val="bg1"/>
                </a:solidFill>
              </a:defRPr>
            </a:lvl8pPr>
            <a:lvl9pPr marL="0" indent="0" algn="r">
              <a:lnSpc>
                <a:spcPct val="100000"/>
              </a:lnSpc>
              <a:spcBef>
                <a:spcPts val="0"/>
              </a:spcBef>
              <a:buNone/>
              <a:defRPr sz="1600" b="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grpSp>
        <p:nvGrpSpPr>
          <p:cNvPr id="23" name="Gruppieren 22">
            <a:extLst>
              <a:ext uri="{FF2B5EF4-FFF2-40B4-BE49-F238E27FC236}">
                <a16:creationId xmlns:a16="http://schemas.microsoft.com/office/drawing/2014/main" id="{E4A2D92E-F390-4715-8E51-CA7B9C35F2F3}"/>
              </a:ext>
            </a:extLst>
          </p:cNvPr>
          <p:cNvGrpSpPr>
            <a:grpSpLocks noChangeAspect="1"/>
          </p:cNvGrpSpPr>
          <p:nvPr/>
        </p:nvGrpSpPr>
        <p:grpSpPr bwMode="black">
          <a:xfrm>
            <a:off x="11327606" y="381505"/>
            <a:ext cx="566363" cy="570506"/>
            <a:chOff x="21128037" y="-6380163"/>
            <a:chExt cx="11282364" cy="11364914"/>
          </a:xfrm>
          <a:solidFill>
            <a:schemeClr val="bg1"/>
          </a:solidFill>
        </p:grpSpPr>
        <p:sp>
          <p:nvSpPr>
            <p:cNvPr id="24" name="Rectangle 9">
              <a:extLst>
                <a:ext uri="{FF2B5EF4-FFF2-40B4-BE49-F238E27FC236}">
                  <a16:creationId xmlns:a16="http://schemas.microsoft.com/office/drawing/2014/main" id="{EDCBD4B9-370B-4BDD-8527-E05282CA1479}"/>
                </a:ext>
              </a:extLst>
            </p:cNvPr>
            <p:cNvSpPr>
              <a:spLocks noChangeArrowheads="1"/>
            </p:cNvSpPr>
            <p:nvPr/>
          </p:nvSpPr>
          <p:spPr bwMode="black">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Rectangle 10">
              <a:extLst>
                <a:ext uri="{FF2B5EF4-FFF2-40B4-BE49-F238E27FC236}">
                  <a16:creationId xmlns:a16="http://schemas.microsoft.com/office/drawing/2014/main" id="{C030F9D3-542A-47E3-9B1F-21BC69C2C898}"/>
                </a:ext>
              </a:extLst>
            </p:cNvPr>
            <p:cNvSpPr>
              <a:spLocks noChangeArrowheads="1"/>
            </p:cNvSpPr>
            <p:nvPr/>
          </p:nvSpPr>
          <p:spPr bwMode="black">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Rectangle 11">
              <a:extLst>
                <a:ext uri="{FF2B5EF4-FFF2-40B4-BE49-F238E27FC236}">
                  <a16:creationId xmlns:a16="http://schemas.microsoft.com/office/drawing/2014/main" id="{EBCC3660-46B1-4DFF-97B1-CA21A4FE4F03}"/>
                </a:ext>
              </a:extLst>
            </p:cNvPr>
            <p:cNvSpPr>
              <a:spLocks noChangeArrowheads="1"/>
            </p:cNvSpPr>
            <p:nvPr/>
          </p:nvSpPr>
          <p:spPr bwMode="black">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Rectangle 12">
              <a:extLst>
                <a:ext uri="{FF2B5EF4-FFF2-40B4-BE49-F238E27FC236}">
                  <a16:creationId xmlns:a16="http://schemas.microsoft.com/office/drawing/2014/main" id="{0901FB33-4001-4A7C-AB3C-8BBAFA9D3A83}"/>
                </a:ext>
              </a:extLst>
            </p:cNvPr>
            <p:cNvSpPr>
              <a:spLocks noChangeArrowheads="1"/>
            </p:cNvSpPr>
            <p:nvPr/>
          </p:nvSpPr>
          <p:spPr bwMode="black">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3">
              <a:extLst>
                <a:ext uri="{FF2B5EF4-FFF2-40B4-BE49-F238E27FC236}">
                  <a16:creationId xmlns:a16="http://schemas.microsoft.com/office/drawing/2014/main" id="{0E2F9FB7-D444-41BF-BF50-E33F96E4ACDF}"/>
                </a:ext>
              </a:extLst>
            </p:cNvPr>
            <p:cNvSpPr>
              <a:spLocks noChangeArrowheads="1"/>
            </p:cNvSpPr>
            <p:nvPr/>
          </p:nvSpPr>
          <p:spPr bwMode="black">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Rectangle 14">
              <a:extLst>
                <a:ext uri="{FF2B5EF4-FFF2-40B4-BE49-F238E27FC236}">
                  <a16:creationId xmlns:a16="http://schemas.microsoft.com/office/drawing/2014/main" id="{D3681D7C-C0E2-425A-9D80-7A2C3D99999E}"/>
                </a:ext>
              </a:extLst>
            </p:cNvPr>
            <p:cNvSpPr>
              <a:spLocks noChangeArrowheads="1"/>
            </p:cNvSpPr>
            <p:nvPr/>
          </p:nvSpPr>
          <p:spPr bwMode="black">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15">
              <a:extLst>
                <a:ext uri="{FF2B5EF4-FFF2-40B4-BE49-F238E27FC236}">
                  <a16:creationId xmlns:a16="http://schemas.microsoft.com/office/drawing/2014/main" id="{FF9C565C-24FD-4A2E-8ED2-0619EFD1F1FC}"/>
                </a:ext>
              </a:extLst>
            </p:cNvPr>
            <p:cNvSpPr>
              <a:spLocks noChangeArrowheads="1"/>
            </p:cNvSpPr>
            <p:nvPr/>
          </p:nvSpPr>
          <p:spPr bwMode="black">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6">
              <a:extLst>
                <a:ext uri="{FF2B5EF4-FFF2-40B4-BE49-F238E27FC236}">
                  <a16:creationId xmlns:a16="http://schemas.microsoft.com/office/drawing/2014/main" id="{6EA9F1D6-A978-416B-9EFA-B108F888C4EB}"/>
                </a:ext>
              </a:extLst>
            </p:cNvPr>
            <p:cNvSpPr>
              <a:spLocks noChangeArrowheads="1"/>
            </p:cNvSpPr>
            <p:nvPr/>
          </p:nvSpPr>
          <p:spPr bwMode="black">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7">
              <a:extLst>
                <a:ext uri="{FF2B5EF4-FFF2-40B4-BE49-F238E27FC236}">
                  <a16:creationId xmlns:a16="http://schemas.microsoft.com/office/drawing/2014/main" id="{D19EB230-64CF-4A04-BEF6-9019BB476483}"/>
                </a:ext>
              </a:extLst>
            </p:cNvPr>
            <p:cNvSpPr>
              <a:spLocks noChangeArrowheads="1"/>
            </p:cNvSpPr>
            <p:nvPr/>
          </p:nvSpPr>
          <p:spPr bwMode="black">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Rectangle 18">
              <a:extLst>
                <a:ext uri="{FF2B5EF4-FFF2-40B4-BE49-F238E27FC236}">
                  <a16:creationId xmlns:a16="http://schemas.microsoft.com/office/drawing/2014/main" id="{16FE313B-3B30-433E-8797-5B5D6B2FE53C}"/>
                </a:ext>
              </a:extLst>
            </p:cNvPr>
            <p:cNvSpPr>
              <a:spLocks noChangeArrowheads="1"/>
            </p:cNvSpPr>
            <p:nvPr/>
          </p:nvSpPr>
          <p:spPr bwMode="black">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Rectangle 19">
              <a:extLst>
                <a:ext uri="{FF2B5EF4-FFF2-40B4-BE49-F238E27FC236}">
                  <a16:creationId xmlns:a16="http://schemas.microsoft.com/office/drawing/2014/main" id="{A9E890BF-7EB7-4591-AC20-D02C0088942E}"/>
                </a:ext>
              </a:extLst>
            </p:cNvPr>
            <p:cNvSpPr>
              <a:spLocks noChangeArrowheads="1"/>
            </p:cNvSpPr>
            <p:nvPr/>
          </p:nvSpPr>
          <p:spPr bwMode="black">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Rectangle 20">
              <a:extLst>
                <a:ext uri="{FF2B5EF4-FFF2-40B4-BE49-F238E27FC236}">
                  <a16:creationId xmlns:a16="http://schemas.microsoft.com/office/drawing/2014/main" id="{853B6555-927E-4569-9A20-63C31114CDD4}"/>
                </a:ext>
              </a:extLst>
            </p:cNvPr>
            <p:cNvSpPr>
              <a:spLocks noChangeArrowheads="1"/>
            </p:cNvSpPr>
            <p:nvPr/>
          </p:nvSpPr>
          <p:spPr bwMode="black">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Rectangle 21">
              <a:extLst>
                <a:ext uri="{FF2B5EF4-FFF2-40B4-BE49-F238E27FC236}">
                  <a16:creationId xmlns:a16="http://schemas.microsoft.com/office/drawing/2014/main" id="{61091EFF-4C33-4928-B57C-5CA11BF9A7B2}"/>
                </a:ext>
              </a:extLst>
            </p:cNvPr>
            <p:cNvSpPr>
              <a:spLocks noChangeArrowheads="1"/>
            </p:cNvSpPr>
            <p:nvPr/>
          </p:nvSpPr>
          <p:spPr bwMode="black">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Rectangle 22">
              <a:extLst>
                <a:ext uri="{FF2B5EF4-FFF2-40B4-BE49-F238E27FC236}">
                  <a16:creationId xmlns:a16="http://schemas.microsoft.com/office/drawing/2014/main" id="{92BB56C2-2C6E-4093-B41E-268DA3A52138}"/>
                </a:ext>
              </a:extLst>
            </p:cNvPr>
            <p:cNvSpPr>
              <a:spLocks noChangeArrowheads="1"/>
            </p:cNvSpPr>
            <p:nvPr/>
          </p:nvSpPr>
          <p:spPr bwMode="black">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23">
              <a:extLst>
                <a:ext uri="{FF2B5EF4-FFF2-40B4-BE49-F238E27FC236}">
                  <a16:creationId xmlns:a16="http://schemas.microsoft.com/office/drawing/2014/main" id="{ACD6E388-7010-45EE-81C6-288B33986F38}"/>
                </a:ext>
              </a:extLst>
            </p:cNvPr>
            <p:cNvSpPr>
              <a:spLocks noChangeArrowheads="1"/>
            </p:cNvSpPr>
            <p:nvPr/>
          </p:nvSpPr>
          <p:spPr bwMode="black">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Rectangle 24">
              <a:extLst>
                <a:ext uri="{FF2B5EF4-FFF2-40B4-BE49-F238E27FC236}">
                  <a16:creationId xmlns:a16="http://schemas.microsoft.com/office/drawing/2014/main" id="{57DF9B82-04BA-4C0A-A7F8-E1B98BC4FAD2}"/>
                </a:ext>
              </a:extLst>
            </p:cNvPr>
            <p:cNvSpPr>
              <a:spLocks noChangeArrowheads="1"/>
            </p:cNvSpPr>
            <p:nvPr/>
          </p:nvSpPr>
          <p:spPr bwMode="black">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Rectangle 25">
              <a:extLst>
                <a:ext uri="{FF2B5EF4-FFF2-40B4-BE49-F238E27FC236}">
                  <a16:creationId xmlns:a16="http://schemas.microsoft.com/office/drawing/2014/main" id="{2C489D52-75AC-4735-9179-476958150BBC}"/>
                </a:ext>
              </a:extLst>
            </p:cNvPr>
            <p:cNvSpPr>
              <a:spLocks noChangeArrowheads="1"/>
            </p:cNvSpPr>
            <p:nvPr/>
          </p:nvSpPr>
          <p:spPr bwMode="black">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Rectangle 26">
              <a:extLst>
                <a:ext uri="{FF2B5EF4-FFF2-40B4-BE49-F238E27FC236}">
                  <a16:creationId xmlns:a16="http://schemas.microsoft.com/office/drawing/2014/main" id="{65E9088D-7BEB-46F2-B853-CCB4408E9EDE}"/>
                </a:ext>
              </a:extLst>
            </p:cNvPr>
            <p:cNvSpPr>
              <a:spLocks noChangeArrowheads="1"/>
            </p:cNvSpPr>
            <p:nvPr/>
          </p:nvSpPr>
          <p:spPr bwMode="black">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27">
              <a:extLst>
                <a:ext uri="{FF2B5EF4-FFF2-40B4-BE49-F238E27FC236}">
                  <a16:creationId xmlns:a16="http://schemas.microsoft.com/office/drawing/2014/main" id="{C30E3449-8C7F-43F2-AAF8-633DD6072E72}"/>
                </a:ext>
              </a:extLst>
            </p:cNvPr>
            <p:cNvSpPr>
              <a:spLocks noChangeArrowheads="1"/>
            </p:cNvSpPr>
            <p:nvPr/>
          </p:nvSpPr>
          <p:spPr bwMode="black">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28">
              <a:extLst>
                <a:ext uri="{FF2B5EF4-FFF2-40B4-BE49-F238E27FC236}">
                  <a16:creationId xmlns:a16="http://schemas.microsoft.com/office/drawing/2014/main" id="{311B729E-159B-4B5A-B7DB-70B5BDEB6C3B}"/>
                </a:ext>
              </a:extLst>
            </p:cNvPr>
            <p:cNvSpPr>
              <a:spLocks noChangeArrowheads="1"/>
            </p:cNvSpPr>
            <p:nvPr/>
          </p:nvSpPr>
          <p:spPr bwMode="black">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Rectangle 29">
              <a:extLst>
                <a:ext uri="{FF2B5EF4-FFF2-40B4-BE49-F238E27FC236}">
                  <a16:creationId xmlns:a16="http://schemas.microsoft.com/office/drawing/2014/main" id="{84142F15-13C0-496E-921F-DE37C160CB8C}"/>
                </a:ext>
              </a:extLst>
            </p:cNvPr>
            <p:cNvSpPr>
              <a:spLocks noChangeArrowheads="1"/>
            </p:cNvSpPr>
            <p:nvPr/>
          </p:nvSpPr>
          <p:spPr bwMode="black">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Rectangle 30">
              <a:extLst>
                <a:ext uri="{FF2B5EF4-FFF2-40B4-BE49-F238E27FC236}">
                  <a16:creationId xmlns:a16="http://schemas.microsoft.com/office/drawing/2014/main" id="{420B5931-F85C-4D5F-B552-8D92364B8004}"/>
                </a:ext>
              </a:extLst>
            </p:cNvPr>
            <p:cNvSpPr>
              <a:spLocks noChangeArrowheads="1"/>
            </p:cNvSpPr>
            <p:nvPr/>
          </p:nvSpPr>
          <p:spPr bwMode="black">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Rectangle 31">
              <a:extLst>
                <a:ext uri="{FF2B5EF4-FFF2-40B4-BE49-F238E27FC236}">
                  <a16:creationId xmlns:a16="http://schemas.microsoft.com/office/drawing/2014/main" id="{7E78D988-91D8-48FA-AB85-C2C9D345020D}"/>
                </a:ext>
              </a:extLst>
            </p:cNvPr>
            <p:cNvSpPr>
              <a:spLocks noChangeArrowheads="1"/>
            </p:cNvSpPr>
            <p:nvPr/>
          </p:nvSpPr>
          <p:spPr bwMode="black">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Rectangle 32">
              <a:extLst>
                <a:ext uri="{FF2B5EF4-FFF2-40B4-BE49-F238E27FC236}">
                  <a16:creationId xmlns:a16="http://schemas.microsoft.com/office/drawing/2014/main" id="{D8C8AE59-F82C-4F4F-95C7-164CF4DAF78C}"/>
                </a:ext>
              </a:extLst>
            </p:cNvPr>
            <p:cNvSpPr>
              <a:spLocks noChangeArrowheads="1"/>
            </p:cNvSpPr>
            <p:nvPr/>
          </p:nvSpPr>
          <p:spPr bwMode="black">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nvGrpSpPr>
          <p:cNvPr id="60" name="Gruppieren 59">
            <a:extLst>
              <a:ext uri="{FF2B5EF4-FFF2-40B4-BE49-F238E27FC236}">
                <a16:creationId xmlns:a16="http://schemas.microsoft.com/office/drawing/2014/main" id="{635D47A3-D869-4D26-A188-15F8CBC994B7}"/>
              </a:ext>
            </a:extLst>
          </p:cNvPr>
          <p:cNvGrpSpPr/>
          <p:nvPr/>
        </p:nvGrpSpPr>
        <p:grpSpPr bwMode="ltGray">
          <a:xfrm>
            <a:off x="6675147" y="0"/>
            <a:ext cx="3862922" cy="2845812"/>
            <a:chOff x="-15440025" y="-8731250"/>
            <a:chExt cx="8175625" cy="6022976"/>
          </a:xfrm>
        </p:grpSpPr>
        <p:sp>
          <p:nvSpPr>
            <p:cNvPr id="58" name="Freeform 6">
              <a:extLst>
                <a:ext uri="{FF2B5EF4-FFF2-40B4-BE49-F238E27FC236}">
                  <a16:creationId xmlns:a16="http://schemas.microsoft.com/office/drawing/2014/main" id="{C3B2FFC5-D22D-4E79-A04A-631F2453BDBF}"/>
                </a:ext>
              </a:extLst>
            </p:cNvPr>
            <p:cNvSpPr>
              <a:spLocks/>
            </p:cNvSpPr>
            <p:nvPr/>
          </p:nvSpPr>
          <p:spPr bwMode="ltGray">
            <a:xfrm>
              <a:off x="-14528800" y="-8731250"/>
              <a:ext cx="7264400" cy="5119688"/>
            </a:xfrm>
            <a:custGeom>
              <a:avLst/>
              <a:gdLst>
                <a:gd name="T0" fmla="*/ 949 w 1021"/>
                <a:gd name="T1" fmla="*/ 0 h 720"/>
                <a:gd name="T2" fmla="*/ 975 w 1021"/>
                <a:gd name="T3" fmla="*/ 210 h 720"/>
                <a:gd name="T4" fmla="*/ 889 w 1021"/>
                <a:gd name="T5" fmla="*/ 588 h 720"/>
                <a:gd name="T6" fmla="*/ 510 w 1021"/>
                <a:gd name="T7" fmla="*/ 675 h 720"/>
                <a:gd name="T8" fmla="*/ 132 w 1021"/>
                <a:gd name="T9" fmla="*/ 588 h 720"/>
                <a:gd name="T10" fmla="*/ 46 w 1021"/>
                <a:gd name="T11" fmla="*/ 210 h 720"/>
                <a:gd name="T12" fmla="*/ 71 w 1021"/>
                <a:gd name="T13" fmla="*/ 0 h 720"/>
                <a:gd name="T14" fmla="*/ 25 w 1021"/>
                <a:gd name="T15" fmla="*/ 0 h 720"/>
                <a:gd name="T16" fmla="*/ 0 w 1021"/>
                <a:gd name="T17" fmla="*/ 210 h 720"/>
                <a:gd name="T18" fmla="*/ 100 w 1021"/>
                <a:gd name="T19" fmla="*/ 621 h 720"/>
                <a:gd name="T20" fmla="*/ 510 w 1021"/>
                <a:gd name="T21" fmla="*/ 720 h 720"/>
                <a:gd name="T22" fmla="*/ 921 w 1021"/>
                <a:gd name="T23" fmla="*/ 621 h 720"/>
                <a:gd name="T24" fmla="*/ 1021 w 1021"/>
                <a:gd name="T25" fmla="*/ 210 h 720"/>
                <a:gd name="T26" fmla="*/ 996 w 1021"/>
                <a:gd name="T27" fmla="*/ 0 h 720"/>
                <a:gd name="T28" fmla="*/ 949 w 1021"/>
                <a:gd name="T2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1" h="720">
                  <a:moveTo>
                    <a:pt x="949" y="0"/>
                  </a:moveTo>
                  <a:cubicBezTo>
                    <a:pt x="965" y="75"/>
                    <a:pt x="975" y="157"/>
                    <a:pt x="975" y="210"/>
                  </a:cubicBezTo>
                  <a:cubicBezTo>
                    <a:pt x="975" y="317"/>
                    <a:pt x="933" y="545"/>
                    <a:pt x="889" y="588"/>
                  </a:cubicBezTo>
                  <a:cubicBezTo>
                    <a:pt x="846" y="632"/>
                    <a:pt x="618" y="675"/>
                    <a:pt x="510" y="675"/>
                  </a:cubicBezTo>
                  <a:cubicBezTo>
                    <a:pt x="403" y="675"/>
                    <a:pt x="175" y="632"/>
                    <a:pt x="132" y="588"/>
                  </a:cubicBezTo>
                  <a:cubicBezTo>
                    <a:pt x="88" y="545"/>
                    <a:pt x="46" y="317"/>
                    <a:pt x="46" y="210"/>
                  </a:cubicBezTo>
                  <a:cubicBezTo>
                    <a:pt x="46" y="157"/>
                    <a:pt x="56" y="75"/>
                    <a:pt x="71" y="0"/>
                  </a:cubicBezTo>
                  <a:cubicBezTo>
                    <a:pt x="25" y="0"/>
                    <a:pt x="25" y="0"/>
                    <a:pt x="25" y="0"/>
                  </a:cubicBezTo>
                  <a:cubicBezTo>
                    <a:pt x="9" y="81"/>
                    <a:pt x="0" y="164"/>
                    <a:pt x="0" y="210"/>
                  </a:cubicBezTo>
                  <a:cubicBezTo>
                    <a:pt x="0" y="305"/>
                    <a:pt x="38" y="559"/>
                    <a:pt x="100" y="621"/>
                  </a:cubicBezTo>
                  <a:cubicBezTo>
                    <a:pt x="161" y="682"/>
                    <a:pt x="415" y="720"/>
                    <a:pt x="510" y="720"/>
                  </a:cubicBezTo>
                  <a:cubicBezTo>
                    <a:pt x="606" y="720"/>
                    <a:pt x="860" y="682"/>
                    <a:pt x="921" y="621"/>
                  </a:cubicBezTo>
                  <a:cubicBezTo>
                    <a:pt x="983" y="559"/>
                    <a:pt x="1021" y="305"/>
                    <a:pt x="1021" y="210"/>
                  </a:cubicBezTo>
                  <a:cubicBezTo>
                    <a:pt x="1021" y="164"/>
                    <a:pt x="1012" y="81"/>
                    <a:pt x="996" y="0"/>
                  </a:cubicBezTo>
                  <a:lnTo>
                    <a:pt x="949" y="0"/>
                  </a:lnTo>
                  <a:close/>
                </a:path>
              </a:pathLst>
            </a:custGeom>
            <a:solidFill>
              <a:srgbClr val="A50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57" name="Freeform 5">
              <a:extLst>
                <a:ext uri="{FF2B5EF4-FFF2-40B4-BE49-F238E27FC236}">
                  <a16:creationId xmlns:a16="http://schemas.microsoft.com/office/drawing/2014/main" id="{BB898753-EB6F-484D-A466-AF96DF3A0852}"/>
                </a:ext>
              </a:extLst>
            </p:cNvPr>
            <p:cNvSpPr>
              <a:spLocks/>
            </p:cNvSpPr>
            <p:nvPr/>
          </p:nvSpPr>
          <p:spPr bwMode="ltGray">
            <a:xfrm>
              <a:off x="-15440025" y="-6335712"/>
              <a:ext cx="3635375" cy="3627438"/>
            </a:xfrm>
            <a:custGeom>
              <a:avLst/>
              <a:gdLst>
                <a:gd name="T0" fmla="*/ 50 w 511"/>
                <a:gd name="T1" fmla="*/ 50 h 510"/>
                <a:gd name="T2" fmla="*/ 255 w 511"/>
                <a:gd name="T3" fmla="*/ 0 h 510"/>
                <a:gd name="T4" fmla="*/ 461 w 511"/>
                <a:gd name="T5" fmla="*/ 50 h 510"/>
                <a:gd name="T6" fmla="*/ 511 w 511"/>
                <a:gd name="T7" fmla="*/ 255 h 510"/>
                <a:gd name="T8" fmla="*/ 461 w 511"/>
                <a:gd name="T9" fmla="*/ 461 h 510"/>
                <a:gd name="T10" fmla="*/ 255 w 511"/>
                <a:gd name="T11" fmla="*/ 510 h 510"/>
                <a:gd name="T12" fmla="*/ 50 w 511"/>
                <a:gd name="T13" fmla="*/ 461 h 510"/>
                <a:gd name="T14" fmla="*/ 0 w 511"/>
                <a:gd name="T15" fmla="*/ 255 h 510"/>
                <a:gd name="T16" fmla="*/ 50 w 511"/>
                <a:gd name="T17" fmla="*/ 5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510">
                  <a:moveTo>
                    <a:pt x="50" y="50"/>
                  </a:moveTo>
                  <a:cubicBezTo>
                    <a:pt x="81" y="19"/>
                    <a:pt x="209" y="0"/>
                    <a:pt x="255" y="0"/>
                  </a:cubicBezTo>
                  <a:cubicBezTo>
                    <a:pt x="302" y="0"/>
                    <a:pt x="430" y="19"/>
                    <a:pt x="461" y="50"/>
                  </a:cubicBezTo>
                  <a:cubicBezTo>
                    <a:pt x="492" y="80"/>
                    <a:pt x="511" y="208"/>
                    <a:pt x="511" y="255"/>
                  </a:cubicBezTo>
                  <a:cubicBezTo>
                    <a:pt x="511" y="302"/>
                    <a:pt x="492" y="430"/>
                    <a:pt x="461" y="461"/>
                  </a:cubicBezTo>
                  <a:cubicBezTo>
                    <a:pt x="430" y="491"/>
                    <a:pt x="302" y="510"/>
                    <a:pt x="255" y="510"/>
                  </a:cubicBezTo>
                  <a:cubicBezTo>
                    <a:pt x="209" y="510"/>
                    <a:pt x="81" y="491"/>
                    <a:pt x="50" y="461"/>
                  </a:cubicBezTo>
                  <a:cubicBezTo>
                    <a:pt x="19" y="430"/>
                    <a:pt x="0" y="302"/>
                    <a:pt x="0" y="255"/>
                  </a:cubicBezTo>
                  <a:cubicBezTo>
                    <a:pt x="0" y="208"/>
                    <a:pt x="19" y="80"/>
                    <a:pt x="50" y="50"/>
                  </a:cubicBezTo>
                </a:path>
              </a:pathLst>
            </a:custGeom>
            <a:solidFill>
              <a:srgbClr val="D7B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53" name="Fußzeilenplatzhalter 4">
            <a:extLst>
              <a:ext uri="{FF2B5EF4-FFF2-40B4-BE49-F238E27FC236}">
                <a16:creationId xmlns:a16="http://schemas.microsoft.com/office/drawing/2014/main" id="{DD8A148F-5E0B-49B2-AE11-B908A2664E43}"/>
              </a:ext>
            </a:extLst>
          </p:cNvPr>
          <p:cNvSpPr>
            <a:spLocks noGrp="1"/>
          </p:cNvSpPr>
          <p:nvPr>
            <p:ph type="ftr" sz="quarter" idx="11"/>
          </p:nvPr>
        </p:nvSpPr>
        <p:spPr bwMode="black">
          <a:xfrm>
            <a:off x="260726" y="6394100"/>
            <a:ext cx="4114800" cy="252000"/>
          </a:xfrm>
        </p:spPr>
        <p:txBody>
          <a:bodyPr/>
          <a:lstStyle>
            <a:lvl1pPr>
              <a:defRPr>
                <a:solidFill>
                  <a:schemeClr val="bg1"/>
                </a:solid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de-DE" dirty="0"/>
              <a:t>50 Jahre Ausländer- und Integrationsbeirat</a:t>
            </a:r>
          </a:p>
        </p:txBody>
      </p:sp>
    </p:spTree>
    <p:extLst>
      <p:ext uri="{BB962C8B-B14F-4D97-AF65-F5344CB8AC3E}">
        <p14:creationId xmlns:p14="http://schemas.microsoft.com/office/powerpoint/2010/main" val="306980418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37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p:txBody>
          <a:bodyPr/>
          <a:lstStyle/>
          <a:p>
            <a:r>
              <a:rPr lang="de-DE"/>
              <a:t>Mastertitelformat bearbeiten</a:t>
            </a:r>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1656559"/>
            <a:ext cx="5677692" cy="4328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8">
            <a:extLst>
              <a:ext uri="{FF2B5EF4-FFF2-40B4-BE49-F238E27FC236}">
                <a16:creationId xmlns:a16="http://schemas.microsoft.com/office/drawing/2014/main" id="{50B109EE-A7BB-4C78-816D-093ADFAEFE51}"/>
              </a:ext>
            </a:extLst>
          </p:cNvPr>
          <p:cNvSpPr>
            <a:spLocks noGrp="1"/>
          </p:cNvSpPr>
          <p:nvPr>
            <p:ph type="body" sz="quarter" idx="14"/>
          </p:nvPr>
        </p:nvSpPr>
        <p:spPr>
          <a:xfrm>
            <a:off x="6215064" y="1656559"/>
            <a:ext cx="5677692" cy="4328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6152666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3" pos="3749" userDrawn="1">
          <p15:clr>
            <a:srgbClr val="FBAE40"/>
          </p15:clr>
        </p15:guide>
        <p15:guide id="14" pos="393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Ph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a:xfrm>
            <a:off x="271466" y="290498"/>
            <a:ext cx="5680072" cy="864000"/>
          </a:xfrm>
        </p:spPr>
        <p:txBody>
          <a:bodyPr/>
          <a:lstStyle/>
          <a:p>
            <a:r>
              <a:rPr lang="de-DE"/>
              <a:t>Mastertitelformat bearbeiten</a:t>
            </a:r>
            <a:endParaRPr lang="de-DE" dirty="0"/>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1656559"/>
            <a:ext cx="5677692" cy="4328316"/>
          </a:xfrm>
          <a:noFill/>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9" name="Bildplatzhalter 78">
            <a:extLst>
              <a:ext uri="{FF2B5EF4-FFF2-40B4-BE49-F238E27FC236}">
                <a16:creationId xmlns:a16="http://schemas.microsoft.com/office/drawing/2014/main" id="{0F5F9F60-FB67-4D1D-9E49-52FBB3DBBA3F}"/>
              </a:ext>
            </a:extLst>
          </p:cNvPr>
          <p:cNvSpPr>
            <a:spLocks noGrp="1"/>
          </p:cNvSpPr>
          <p:nvPr>
            <p:ph type="pic" sz="quarter" idx="15"/>
          </p:nvPr>
        </p:nvSpPr>
        <p:spPr bwMode="gray">
          <a:xfrm>
            <a:off x="6250496" y="-1"/>
            <a:ext cx="5941504" cy="6109174"/>
          </a:xfrm>
          <a:custGeom>
            <a:avLst/>
            <a:gdLst>
              <a:gd name="connsiteX0" fmla="*/ 594822 w 5941504"/>
              <a:gd name="connsiteY0" fmla="*/ 0 h 6109174"/>
              <a:gd name="connsiteX1" fmla="*/ 3806454 w 5941504"/>
              <a:gd name="connsiteY1" fmla="*/ 0 h 6109174"/>
              <a:gd name="connsiteX2" fmla="*/ 3946017 w 5941504"/>
              <a:gd name="connsiteY2" fmla="*/ 0 h 6109174"/>
              <a:gd name="connsiteX3" fmla="*/ 3953846 w 5941504"/>
              <a:gd name="connsiteY3" fmla="*/ 32163 h 6109174"/>
              <a:gd name="connsiteX4" fmla="*/ 4332343 w 5941504"/>
              <a:gd name="connsiteY4" fmla="*/ 857058 h 6109174"/>
              <a:gd name="connsiteX5" fmla="*/ 5635795 w 5941504"/>
              <a:gd name="connsiteY5" fmla="*/ 1347829 h 6109174"/>
              <a:gd name="connsiteX6" fmla="*/ 5927623 w 5941504"/>
              <a:gd name="connsiteY6" fmla="*/ 1402417 h 6109174"/>
              <a:gd name="connsiteX7" fmla="*/ 5941504 w 5941504"/>
              <a:gd name="connsiteY7" fmla="*/ 1405453 h 6109174"/>
              <a:gd name="connsiteX8" fmla="*/ 5941504 w 5941504"/>
              <a:gd name="connsiteY8" fmla="*/ 5608202 h 6109174"/>
              <a:gd name="connsiteX9" fmla="*/ 3427791 w 5941504"/>
              <a:gd name="connsiteY9" fmla="*/ 6109174 h 6109174"/>
              <a:gd name="connsiteX10" fmla="*/ 665394 w 5941504"/>
              <a:gd name="connsiteY10" fmla="*/ 5440090 h 6109174"/>
              <a:gd name="connsiteX11" fmla="*/ 0 w 5941504"/>
              <a:gd name="connsiteY11" fmla="*/ 2679698 h 6109174"/>
              <a:gd name="connsiteX12" fmla="*/ 594822 w 5941504"/>
              <a:gd name="connsiteY12" fmla="*/ 0 h 610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1504" h="6109174">
                <a:moveTo>
                  <a:pt x="594822" y="0"/>
                </a:moveTo>
                <a:cubicBezTo>
                  <a:pt x="594822" y="0"/>
                  <a:pt x="594822" y="0"/>
                  <a:pt x="3806454" y="0"/>
                </a:cubicBezTo>
                <a:lnTo>
                  <a:pt x="3946017" y="0"/>
                </a:lnTo>
                <a:lnTo>
                  <a:pt x="3953846" y="32163"/>
                </a:lnTo>
                <a:cubicBezTo>
                  <a:pt x="4001966" y="214543"/>
                  <a:pt x="4181185" y="705843"/>
                  <a:pt x="4332343" y="857058"/>
                </a:cubicBezTo>
                <a:cubicBezTo>
                  <a:pt x="4560826" y="1089025"/>
                  <a:pt x="5168851" y="1250462"/>
                  <a:pt x="5635795" y="1347829"/>
                </a:cubicBezTo>
                <a:lnTo>
                  <a:pt x="5927623" y="1402417"/>
                </a:lnTo>
                <a:lnTo>
                  <a:pt x="5941504" y="1405453"/>
                </a:lnTo>
                <a:lnTo>
                  <a:pt x="5941504" y="5608202"/>
                </a:lnTo>
                <a:cubicBezTo>
                  <a:pt x="5313076" y="5920889"/>
                  <a:pt x="3968844" y="6109174"/>
                  <a:pt x="3427791" y="6109174"/>
                </a:cubicBezTo>
                <a:cubicBezTo>
                  <a:pt x="2799362" y="6109174"/>
                  <a:pt x="1078746" y="5853645"/>
                  <a:pt x="665394" y="5440090"/>
                </a:cubicBezTo>
                <a:cubicBezTo>
                  <a:pt x="252043" y="5029898"/>
                  <a:pt x="0" y="3308436"/>
                  <a:pt x="0" y="2679698"/>
                </a:cubicBezTo>
                <a:cubicBezTo>
                  <a:pt x="0" y="2084584"/>
                  <a:pt x="225159" y="524508"/>
                  <a:pt x="594822" y="0"/>
                </a:cubicBezTo>
                <a:close/>
              </a:path>
            </a:pathLst>
          </a:custGeom>
        </p:spPr>
        <p:txBody>
          <a:bodyPr wrap="square" lIns="216000" tIns="900000" rIns="216000" anchor="ctr">
            <a:noAutofit/>
          </a:bodyPr>
          <a:lstStyle>
            <a:lvl1pPr algn="ctr">
              <a:defRPr sz="2400"/>
            </a:lvl1pPr>
          </a:lstStyle>
          <a:p>
            <a:r>
              <a:rPr lang="de-DE" dirty="0"/>
              <a:t>Bild durch Klicken auf Symbol hinzufügen</a:t>
            </a:r>
          </a:p>
        </p:txBody>
      </p:sp>
      <p:sp>
        <p:nvSpPr>
          <p:cNvPr id="23" name="Freihandform: Form 22">
            <a:extLst>
              <a:ext uri="{FF2B5EF4-FFF2-40B4-BE49-F238E27FC236}">
                <a16:creationId xmlns:a16="http://schemas.microsoft.com/office/drawing/2014/main" id="{E6BE54BF-9F3D-41CC-B687-DADAD8AB0891}"/>
              </a:ext>
            </a:extLst>
          </p:cNvPr>
          <p:cNvSpPr>
            <a:spLocks/>
          </p:cNvSpPr>
          <p:nvPr/>
        </p:nvSpPr>
        <p:spPr bwMode="ltGray">
          <a:xfrm>
            <a:off x="10196513" y="-2"/>
            <a:ext cx="2393844" cy="1405014"/>
          </a:xfrm>
          <a:custGeom>
            <a:avLst/>
            <a:gdLst>
              <a:gd name="connsiteX0" fmla="*/ 0 w 2393844"/>
              <a:gd name="connsiteY0" fmla="*/ 0 h 1405014"/>
              <a:gd name="connsiteX1" fmla="*/ 2393844 w 2393844"/>
              <a:gd name="connsiteY1" fmla="*/ 0 h 1405014"/>
              <a:gd name="connsiteX2" fmla="*/ 2393844 w 2393844"/>
              <a:gd name="connsiteY2" fmla="*/ 1 h 1405014"/>
              <a:gd name="connsiteX3" fmla="*/ 1995486 w 2393844"/>
              <a:gd name="connsiteY3" fmla="*/ 1 h 1405014"/>
              <a:gd name="connsiteX4" fmla="*/ 1995486 w 2393844"/>
              <a:gd name="connsiteY4" fmla="*/ 1405014 h 1405014"/>
              <a:gd name="connsiteX5" fmla="*/ 1689778 w 2393844"/>
              <a:gd name="connsiteY5" fmla="*/ 1347830 h 1405014"/>
              <a:gd name="connsiteX6" fmla="*/ 386326 w 2393844"/>
              <a:gd name="connsiteY6" fmla="*/ 857059 h 1405014"/>
              <a:gd name="connsiteX7" fmla="*/ 7829 w 2393844"/>
              <a:gd name="connsiteY7" fmla="*/ 32164 h 14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44" h="1405014">
                <a:moveTo>
                  <a:pt x="0" y="0"/>
                </a:moveTo>
                <a:lnTo>
                  <a:pt x="2393844" y="0"/>
                </a:lnTo>
                <a:lnTo>
                  <a:pt x="2393844" y="1"/>
                </a:lnTo>
                <a:lnTo>
                  <a:pt x="1995486" y="1"/>
                </a:lnTo>
                <a:lnTo>
                  <a:pt x="1995486" y="1405014"/>
                </a:lnTo>
                <a:lnTo>
                  <a:pt x="1689778" y="1347830"/>
                </a:lnTo>
                <a:cubicBezTo>
                  <a:pt x="1222834" y="1250463"/>
                  <a:pt x="614809" y="1089026"/>
                  <a:pt x="386326" y="857059"/>
                </a:cubicBezTo>
                <a:cubicBezTo>
                  <a:pt x="235168" y="705844"/>
                  <a:pt x="55949" y="214544"/>
                  <a:pt x="7829" y="32164"/>
                </a:cubicBezTo>
                <a:close/>
              </a:path>
            </a:pathLst>
          </a:custGeom>
          <a:solidFill>
            <a:srgbClr val="D7BB69"/>
          </a:solidFill>
          <a:ln>
            <a:noFill/>
          </a:ln>
          <a:extLst/>
        </p:spPr>
        <p:txBody>
          <a:bodyPr vert="horz" wrap="square" lIns="91440" tIns="45720" rIns="91440" bIns="45720" numCol="1" anchor="t" anchorCtr="0" compatLnSpc="1">
            <a:prstTxWarp prst="textNoShape">
              <a:avLst/>
            </a:prstTxWarp>
            <a:noAutofit/>
          </a:bodyPr>
          <a:lstStyle/>
          <a:p>
            <a:endParaRPr lang="de-DE"/>
          </a:p>
        </p:txBody>
      </p:sp>
      <p:grpSp>
        <p:nvGrpSpPr>
          <p:cNvPr id="27" name="Gruppieren 26">
            <a:extLst>
              <a:ext uri="{FF2B5EF4-FFF2-40B4-BE49-F238E27FC236}">
                <a16:creationId xmlns:a16="http://schemas.microsoft.com/office/drawing/2014/main" id="{879381CF-330C-423B-8802-85726D3F01A3}"/>
              </a:ext>
            </a:extLst>
          </p:cNvPr>
          <p:cNvGrpSpPr>
            <a:grpSpLocks noChangeAspect="1"/>
          </p:cNvGrpSpPr>
          <p:nvPr/>
        </p:nvGrpSpPr>
        <p:grpSpPr bwMode="gray">
          <a:xfrm>
            <a:off x="11461969" y="381505"/>
            <a:ext cx="432000" cy="435160"/>
            <a:chOff x="21128037" y="-6380163"/>
            <a:chExt cx="11282364" cy="11364914"/>
          </a:xfrm>
          <a:solidFill>
            <a:schemeClr val="bg1"/>
          </a:solidFill>
        </p:grpSpPr>
        <p:sp>
          <p:nvSpPr>
            <p:cNvPr id="28" name="Rectangle 9">
              <a:extLst>
                <a:ext uri="{FF2B5EF4-FFF2-40B4-BE49-F238E27FC236}">
                  <a16:creationId xmlns:a16="http://schemas.microsoft.com/office/drawing/2014/main" id="{EB62C351-7CAD-433F-B193-03BA7CAE764D}"/>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Rectangle 10">
              <a:extLst>
                <a:ext uri="{FF2B5EF4-FFF2-40B4-BE49-F238E27FC236}">
                  <a16:creationId xmlns:a16="http://schemas.microsoft.com/office/drawing/2014/main" id="{E5C164E3-F50B-4589-8E73-B16EF41038B8}"/>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11">
              <a:extLst>
                <a:ext uri="{FF2B5EF4-FFF2-40B4-BE49-F238E27FC236}">
                  <a16:creationId xmlns:a16="http://schemas.microsoft.com/office/drawing/2014/main" id="{0DCC4E76-55FF-4F95-AE3B-83D8BCA13B51}"/>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2">
              <a:extLst>
                <a:ext uri="{FF2B5EF4-FFF2-40B4-BE49-F238E27FC236}">
                  <a16:creationId xmlns:a16="http://schemas.microsoft.com/office/drawing/2014/main" id="{F1F2AFAB-58D3-4EC3-A664-30FD0500DB6F}"/>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3">
              <a:extLst>
                <a:ext uri="{FF2B5EF4-FFF2-40B4-BE49-F238E27FC236}">
                  <a16:creationId xmlns:a16="http://schemas.microsoft.com/office/drawing/2014/main" id="{07601066-4DBE-40CE-B049-19E45B54C799}"/>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Rectangle 14">
              <a:extLst>
                <a:ext uri="{FF2B5EF4-FFF2-40B4-BE49-F238E27FC236}">
                  <a16:creationId xmlns:a16="http://schemas.microsoft.com/office/drawing/2014/main" id="{E98E6479-E07C-4586-8DFC-C70D35A8F7B8}"/>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Rectangle 15">
              <a:extLst>
                <a:ext uri="{FF2B5EF4-FFF2-40B4-BE49-F238E27FC236}">
                  <a16:creationId xmlns:a16="http://schemas.microsoft.com/office/drawing/2014/main" id="{62FECC18-1819-439D-897A-A43425DD4319}"/>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Rectangle 16">
              <a:extLst>
                <a:ext uri="{FF2B5EF4-FFF2-40B4-BE49-F238E27FC236}">
                  <a16:creationId xmlns:a16="http://schemas.microsoft.com/office/drawing/2014/main" id="{F2D0CC81-0029-4F16-89AA-0A20549B321B}"/>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Rectangle 17">
              <a:extLst>
                <a:ext uri="{FF2B5EF4-FFF2-40B4-BE49-F238E27FC236}">
                  <a16:creationId xmlns:a16="http://schemas.microsoft.com/office/drawing/2014/main" id="{24CE26DE-0796-4C7A-9B08-428D5D3DE480}"/>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Rectangle 18">
              <a:extLst>
                <a:ext uri="{FF2B5EF4-FFF2-40B4-BE49-F238E27FC236}">
                  <a16:creationId xmlns:a16="http://schemas.microsoft.com/office/drawing/2014/main" id="{97A9E174-A6BE-4032-B151-D004BA4556B5}"/>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19">
              <a:extLst>
                <a:ext uri="{FF2B5EF4-FFF2-40B4-BE49-F238E27FC236}">
                  <a16:creationId xmlns:a16="http://schemas.microsoft.com/office/drawing/2014/main" id="{09698589-A1A9-40CD-91D6-5C8D66CF7AAD}"/>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Rectangle 20">
              <a:extLst>
                <a:ext uri="{FF2B5EF4-FFF2-40B4-BE49-F238E27FC236}">
                  <a16:creationId xmlns:a16="http://schemas.microsoft.com/office/drawing/2014/main" id="{557249D7-DF69-451C-8108-D23296DFB806}"/>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Rectangle 21">
              <a:extLst>
                <a:ext uri="{FF2B5EF4-FFF2-40B4-BE49-F238E27FC236}">
                  <a16:creationId xmlns:a16="http://schemas.microsoft.com/office/drawing/2014/main" id="{9FE0CD27-3854-4FB0-A351-9849E4EEABCD}"/>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Rectangle 22">
              <a:extLst>
                <a:ext uri="{FF2B5EF4-FFF2-40B4-BE49-F238E27FC236}">
                  <a16:creationId xmlns:a16="http://schemas.microsoft.com/office/drawing/2014/main" id="{968F10C5-8BDD-48CC-A61E-ED6CF22DE760}"/>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23">
              <a:extLst>
                <a:ext uri="{FF2B5EF4-FFF2-40B4-BE49-F238E27FC236}">
                  <a16:creationId xmlns:a16="http://schemas.microsoft.com/office/drawing/2014/main" id="{C1516C44-2ED4-4577-883D-3DBE2878C5FE}"/>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24">
              <a:extLst>
                <a:ext uri="{FF2B5EF4-FFF2-40B4-BE49-F238E27FC236}">
                  <a16:creationId xmlns:a16="http://schemas.microsoft.com/office/drawing/2014/main" id="{1A5103C0-4E57-40B5-AE05-0AB113EC6B7A}"/>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Rectangle 25">
              <a:extLst>
                <a:ext uri="{FF2B5EF4-FFF2-40B4-BE49-F238E27FC236}">
                  <a16:creationId xmlns:a16="http://schemas.microsoft.com/office/drawing/2014/main" id="{F6A93D92-B3DC-430F-BF59-8ED7175CD78D}"/>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Rectangle 26">
              <a:extLst>
                <a:ext uri="{FF2B5EF4-FFF2-40B4-BE49-F238E27FC236}">
                  <a16:creationId xmlns:a16="http://schemas.microsoft.com/office/drawing/2014/main" id="{06ACF912-FD91-423A-BB61-5D5F92A1D4BF}"/>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Rectangle 27">
              <a:extLst>
                <a:ext uri="{FF2B5EF4-FFF2-40B4-BE49-F238E27FC236}">
                  <a16:creationId xmlns:a16="http://schemas.microsoft.com/office/drawing/2014/main" id="{4BE4A9E7-1C88-4D3F-8C60-B3657A9985AC}"/>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Rectangle 28">
              <a:extLst>
                <a:ext uri="{FF2B5EF4-FFF2-40B4-BE49-F238E27FC236}">
                  <a16:creationId xmlns:a16="http://schemas.microsoft.com/office/drawing/2014/main" id="{C31712A2-3B74-448D-B627-EFF30126115E}"/>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Rectangle 29">
              <a:extLst>
                <a:ext uri="{FF2B5EF4-FFF2-40B4-BE49-F238E27FC236}">
                  <a16:creationId xmlns:a16="http://schemas.microsoft.com/office/drawing/2014/main" id="{01682878-7879-467F-AE84-38CC59782DC8}"/>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Rectangle 30">
              <a:extLst>
                <a:ext uri="{FF2B5EF4-FFF2-40B4-BE49-F238E27FC236}">
                  <a16:creationId xmlns:a16="http://schemas.microsoft.com/office/drawing/2014/main" id="{FFD8F92D-A054-4BCF-AEBE-12071F1383FE}"/>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Rectangle 31">
              <a:extLst>
                <a:ext uri="{FF2B5EF4-FFF2-40B4-BE49-F238E27FC236}">
                  <a16:creationId xmlns:a16="http://schemas.microsoft.com/office/drawing/2014/main" id="{6C3CA049-5395-425F-8543-DFC2083197D8}"/>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Rectangle 32">
              <a:extLst>
                <a:ext uri="{FF2B5EF4-FFF2-40B4-BE49-F238E27FC236}">
                  <a16:creationId xmlns:a16="http://schemas.microsoft.com/office/drawing/2014/main" id="{D8C46686-8247-421D-952B-5BA6648FB220}"/>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20894246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374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 Ph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a:xfrm>
            <a:off x="271466" y="290498"/>
            <a:ext cx="5680072" cy="864000"/>
          </a:xfrm>
        </p:spPr>
        <p:txBody>
          <a:bodyPr/>
          <a:lstStyle/>
          <a:p>
            <a:r>
              <a:rPr lang="de-DE"/>
              <a:t>Mastertitelformat bearbeiten</a:t>
            </a:r>
            <a:endParaRPr lang="de-DE" dirty="0"/>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1656559"/>
            <a:ext cx="5677692" cy="4328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Bildplatzhalter 22">
            <a:extLst>
              <a:ext uri="{FF2B5EF4-FFF2-40B4-BE49-F238E27FC236}">
                <a16:creationId xmlns:a16="http://schemas.microsoft.com/office/drawing/2014/main" id="{5DD1921E-0966-482C-AF40-76BE83D7A6FC}"/>
              </a:ext>
            </a:extLst>
          </p:cNvPr>
          <p:cNvSpPr>
            <a:spLocks noGrp="1"/>
          </p:cNvSpPr>
          <p:nvPr>
            <p:ph type="pic" sz="quarter" idx="15"/>
          </p:nvPr>
        </p:nvSpPr>
        <p:spPr bwMode="gray">
          <a:xfrm>
            <a:off x="7918151" y="1794322"/>
            <a:ext cx="3961465" cy="3904108"/>
          </a:xfrm>
          <a:custGeom>
            <a:avLst/>
            <a:gdLst>
              <a:gd name="connsiteX0" fmla="*/ 1980733 w 3961465"/>
              <a:gd name="connsiteY0" fmla="*/ 0 h 3904108"/>
              <a:gd name="connsiteX1" fmla="*/ 3575390 w 3961465"/>
              <a:gd name="connsiteY1" fmla="*/ 379659 h 3904108"/>
              <a:gd name="connsiteX2" fmla="*/ 3961465 w 3961465"/>
              <a:gd name="connsiteY2" fmla="*/ 1952054 h 3904108"/>
              <a:gd name="connsiteX3" fmla="*/ 3575390 w 3961465"/>
              <a:gd name="connsiteY3" fmla="*/ 3524449 h 3904108"/>
              <a:gd name="connsiteX4" fmla="*/ 1980733 w 3961465"/>
              <a:gd name="connsiteY4" fmla="*/ 3904108 h 3904108"/>
              <a:gd name="connsiteX5" fmla="*/ 386075 w 3961465"/>
              <a:gd name="connsiteY5" fmla="*/ 3524449 h 3904108"/>
              <a:gd name="connsiteX6" fmla="*/ 0 w 3961465"/>
              <a:gd name="connsiteY6" fmla="*/ 1952054 h 3904108"/>
              <a:gd name="connsiteX7" fmla="*/ 386075 w 3961465"/>
              <a:gd name="connsiteY7" fmla="*/ 379659 h 3904108"/>
              <a:gd name="connsiteX8" fmla="*/ 1980733 w 3961465"/>
              <a:gd name="connsiteY8" fmla="*/ 0 h 39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1465" h="3904108">
                <a:moveTo>
                  <a:pt x="1980733" y="0"/>
                </a:moveTo>
                <a:cubicBezTo>
                  <a:pt x="2343307" y="0"/>
                  <a:pt x="3337031" y="144472"/>
                  <a:pt x="3575390" y="379659"/>
                </a:cubicBezTo>
                <a:cubicBezTo>
                  <a:pt x="3813749" y="614846"/>
                  <a:pt x="3961465" y="1595914"/>
                  <a:pt x="3961465" y="1952054"/>
                </a:cubicBezTo>
                <a:cubicBezTo>
                  <a:pt x="3961465" y="2311555"/>
                  <a:pt x="3813749" y="3289262"/>
                  <a:pt x="3575390" y="3524449"/>
                </a:cubicBezTo>
                <a:cubicBezTo>
                  <a:pt x="3337031" y="3759636"/>
                  <a:pt x="2343307" y="3904108"/>
                  <a:pt x="1980733" y="3904108"/>
                </a:cubicBezTo>
                <a:cubicBezTo>
                  <a:pt x="1618158" y="3904108"/>
                  <a:pt x="624434" y="3759636"/>
                  <a:pt x="386075" y="3524449"/>
                </a:cubicBezTo>
                <a:cubicBezTo>
                  <a:pt x="147715" y="3289262"/>
                  <a:pt x="0" y="2311555"/>
                  <a:pt x="0" y="1952054"/>
                </a:cubicBezTo>
                <a:cubicBezTo>
                  <a:pt x="0" y="1595914"/>
                  <a:pt x="147715" y="614846"/>
                  <a:pt x="386075" y="379659"/>
                </a:cubicBezTo>
                <a:cubicBezTo>
                  <a:pt x="624434" y="144472"/>
                  <a:pt x="1618158" y="0"/>
                  <a:pt x="1980733" y="0"/>
                </a:cubicBezTo>
                <a:close/>
              </a:path>
            </a:pathLst>
          </a:custGeom>
        </p:spPr>
        <p:txBody>
          <a:bodyPr wrap="square" tIns="900000" anchor="ctr">
            <a:noAutofit/>
          </a:bodyPr>
          <a:lstStyle>
            <a:lvl1pPr algn="ctr">
              <a:defRPr sz="2400"/>
            </a:lvl1pPr>
          </a:lstStyle>
          <a:p>
            <a:r>
              <a:rPr lang="de-DE"/>
              <a:t>Bild durch Klicken auf Symbol hinzufügen</a:t>
            </a:r>
          </a:p>
        </p:txBody>
      </p:sp>
    </p:spTree>
    <p:extLst>
      <p:ext uri="{BB962C8B-B14F-4D97-AF65-F5344CB8AC3E}">
        <p14:creationId xmlns:p14="http://schemas.microsoft.com/office/powerpoint/2010/main" val="225112211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37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p:txBody>
          <a:bodyPr/>
          <a:lstStyle/>
          <a:p>
            <a:r>
              <a:rPr lang="de-DE"/>
              <a:t>Mastertitelformat bearbeiten</a:t>
            </a:r>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1656559"/>
            <a:ext cx="7658892" cy="4328316"/>
          </a:xfrm>
        </p:spPr>
        <p:txBody>
          <a:bodyPr/>
          <a:lstStyle>
            <a:lvl1pPr marL="0" indent="0">
              <a:lnSpc>
                <a:spcPct val="100000"/>
              </a:lnSpc>
              <a:spcBef>
                <a:spcPts val="0"/>
              </a:spcBef>
              <a:spcAft>
                <a:spcPts val="0"/>
              </a:spcAft>
              <a:buFont typeface="Arial" panose="020B0604020202020204" pitchFamily="34" charset="0"/>
              <a:buNone/>
              <a:defRPr sz="3800" b="1">
                <a:solidFill>
                  <a:schemeClr val="accent2"/>
                </a:solidFill>
              </a:defRPr>
            </a:lvl1pPr>
            <a:lvl2pPr marL="0" indent="0">
              <a:lnSpc>
                <a:spcPct val="100000"/>
              </a:lnSpc>
              <a:spcBef>
                <a:spcPts val="0"/>
              </a:spcBef>
              <a:spcAft>
                <a:spcPts val="0"/>
              </a:spcAft>
              <a:buFont typeface="Arial" panose="020B0604020202020204" pitchFamily="34" charset="0"/>
              <a:buNone/>
              <a:defRPr sz="3800" b="1">
                <a:solidFill>
                  <a:schemeClr val="accent2"/>
                </a:solidFill>
              </a:defRPr>
            </a:lvl2pPr>
            <a:lvl3pPr marL="0" indent="0">
              <a:lnSpc>
                <a:spcPct val="100000"/>
              </a:lnSpc>
              <a:spcBef>
                <a:spcPts val="0"/>
              </a:spcBef>
              <a:spcAft>
                <a:spcPts val="0"/>
              </a:spcAft>
              <a:buNone/>
              <a:defRPr sz="3800" b="1">
                <a:solidFill>
                  <a:schemeClr val="accent2"/>
                </a:solidFill>
              </a:defRPr>
            </a:lvl3pPr>
            <a:lvl4pPr marL="0" indent="0">
              <a:lnSpc>
                <a:spcPct val="100000"/>
              </a:lnSpc>
              <a:spcBef>
                <a:spcPts val="0"/>
              </a:spcBef>
              <a:spcAft>
                <a:spcPts val="0"/>
              </a:spcAft>
              <a:buNone/>
              <a:defRPr sz="3800" b="1">
                <a:solidFill>
                  <a:schemeClr val="accent2"/>
                </a:solidFill>
              </a:defRPr>
            </a:lvl4pPr>
            <a:lvl5pPr marL="0" indent="0">
              <a:lnSpc>
                <a:spcPct val="100000"/>
              </a:lnSpc>
              <a:spcBef>
                <a:spcPts val="0"/>
              </a:spcBef>
              <a:spcAft>
                <a:spcPts val="0"/>
              </a:spcAft>
              <a:buNone/>
              <a:defRPr sz="3800" b="1">
                <a:solidFill>
                  <a:schemeClr val="accent2"/>
                </a:solidFill>
              </a:defRPr>
            </a:lvl5pPr>
            <a:lvl6pPr marL="0" indent="0">
              <a:lnSpc>
                <a:spcPct val="100000"/>
              </a:lnSpc>
              <a:spcBef>
                <a:spcPts val="0"/>
              </a:spcBef>
              <a:spcAft>
                <a:spcPts val="0"/>
              </a:spcAft>
              <a:buNone/>
              <a:defRPr sz="3800" b="1">
                <a:solidFill>
                  <a:schemeClr val="accent2"/>
                </a:solidFill>
              </a:defRPr>
            </a:lvl6pPr>
            <a:lvl7pPr marL="0" indent="0">
              <a:lnSpc>
                <a:spcPct val="100000"/>
              </a:lnSpc>
              <a:spcBef>
                <a:spcPts val="0"/>
              </a:spcBef>
              <a:spcAft>
                <a:spcPts val="0"/>
              </a:spcAft>
              <a:buNone/>
              <a:defRPr sz="3800" b="1">
                <a:solidFill>
                  <a:schemeClr val="accent2"/>
                </a:solidFill>
              </a:defRPr>
            </a:lvl7pPr>
            <a:lvl8pPr marL="0" indent="0">
              <a:lnSpc>
                <a:spcPct val="100000"/>
              </a:lnSpc>
              <a:spcBef>
                <a:spcPts val="0"/>
              </a:spcBef>
              <a:spcAft>
                <a:spcPts val="0"/>
              </a:spcAft>
              <a:buNone/>
              <a:defRPr sz="3800" b="1">
                <a:solidFill>
                  <a:schemeClr val="accent2"/>
                </a:solidFill>
              </a:defRPr>
            </a:lvl8pPr>
            <a:lvl9pPr marL="0" indent="0">
              <a:lnSpc>
                <a:spcPct val="100000"/>
              </a:lnSpc>
              <a:spcBef>
                <a:spcPts val="0"/>
              </a:spcBef>
              <a:spcAft>
                <a:spcPts val="0"/>
              </a:spcAft>
              <a:buNone/>
              <a:defRPr sz="3800" b="1">
                <a:solidFill>
                  <a:schemeClr val="accent2"/>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3832063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49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3) + Ph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p:txBody>
          <a:bodyPr/>
          <a:lstStyle/>
          <a:p>
            <a:r>
              <a:rPr lang="de-DE"/>
              <a:t>Mastertitelformat bearbeiten</a:t>
            </a:r>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4041774"/>
            <a:ext cx="3666229" cy="19431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8">
            <a:extLst>
              <a:ext uri="{FF2B5EF4-FFF2-40B4-BE49-F238E27FC236}">
                <a16:creationId xmlns:a16="http://schemas.microsoft.com/office/drawing/2014/main" id="{A0AC3A64-92DE-45D7-8D36-149EE2974F75}"/>
              </a:ext>
            </a:extLst>
          </p:cNvPr>
          <p:cNvSpPr>
            <a:spLocks noGrp="1"/>
          </p:cNvSpPr>
          <p:nvPr>
            <p:ph type="body" sz="quarter" idx="14"/>
          </p:nvPr>
        </p:nvSpPr>
        <p:spPr>
          <a:xfrm>
            <a:off x="4338640" y="4041774"/>
            <a:ext cx="3666229" cy="19431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8">
            <a:extLst>
              <a:ext uri="{FF2B5EF4-FFF2-40B4-BE49-F238E27FC236}">
                <a16:creationId xmlns:a16="http://schemas.microsoft.com/office/drawing/2014/main" id="{EB6FAF35-53E9-4CC8-A847-5D672D4DEC00}"/>
              </a:ext>
            </a:extLst>
          </p:cNvPr>
          <p:cNvSpPr>
            <a:spLocks noGrp="1"/>
          </p:cNvSpPr>
          <p:nvPr>
            <p:ph type="body" sz="quarter" idx="15"/>
          </p:nvPr>
        </p:nvSpPr>
        <p:spPr>
          <a:xfrm>
            <a:off x="8225734" y="4041774"/>
            <a:ext cx="3666229" cy="19431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Bildplatzhalter 18">
            <a:extLst>
              <a:ext uri="{FF2B5EF4-FFF2-40B4-BE49-F238E27FC236}">
                <a16:creationId xmlns:a16="http://schemas.microsoft.com/office/drawing/2014/main" id="{DDAB379B-3F5E-4784-B2EC-D0454501E7B6}"/>
              </a:ext>
            </a:extLst>
          </p:cNvPr>
          <p:cNvSpPr>
            <a:spLocks noGrp="1"/>
          </p:cNvSpPr>
          <p:nvPr>
            <p:ph type="pic" sz="quarter" idx="16"/>
          </p:nvPr>
        </p:nvSpPr>
        <p:spPr bwMode="gray">
          <a:xfrm>
            <a:off x="305444" y="1810670"/>
            <a:ext cx="1978623" cy="1982489"/>
          </a:xfrm>
          <a:custGeom>
            <a:avLst/>
            <a:gdLst>
              <a:gd name="connsiteX0" fmla="*/ 990991 w 1978623"/>
              <a:gd name="connsiteY0" fmla="*/ 0 h 1982489"/>
              <a:gd name="connsiteX1" fmla="*/ 1884563 w 1978623"/>
              <a:gd name="connsiteY1" fmla="*/ 97444 h 1982489"/>
              <a:gd name="connsiteX2" fmla="*/ 1978623 w 1978623"/>
              <a:gd name="connsiteY2" fmla="*/ 991245 h 1982489"/>
              <a:gd name="connsiteX3" fmla="*/ 1884563 w 1978623"/>
              <a:gd name="connsiteY3" fmla="*/ 1885045 h 1982489"/>
              <a:gd name="connsiteX4" fmla="*/ 990991 w 1978623"/>
              <a:gd name="connsiteY4" fmla="*/ 1982489 h 1982489"/>
              <a:gd name="connsiteX5" fmla="*/ 94060 w 1978623"/>
              <a:gd name="connsiteY5" fmla="*/ 1885045 h 1982489"/>
              <a:gd name="connsiteX6" fmla="*/ 0 w 1978623"/>
              <a:gd name="connsiteY6" fmla="*/ 991245 h 1982489"/>
              <a:gd name="connsiteX7" fmla="*/ 94060 w 1978623"/>
              <a:gd name="connsiteY7" fmla="*/ 97444 h 1982489"/>
              <a:gd name="connsiteX8" fmla="*/ 990991 w 1978623"/>
              <a:gd name="connsiteY8" fmla="*/ 0 h 19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8623" h="1982489">
                <a:moveTo>
                  <a:pt x="990991" y="0"/>
                </a:moveTo>
                <a:cubicBezTo>
                  <a:pt x="1078333" y="0"/>
                  <a:pt x="1824096" y="36962"/>
                  <a:pt x="1884563" y="97444"/>
                </a:cubicBezTo>
                <a:cubicBezTo>
                  <a:pt x="1941671" y="154567"/>
                  <a:pt x="1978623" y="900521"/>
                  <a:pt x="1978623" y="991245"/>
                </a:cubicBezTo>
                <a:cubicBezTo>
                  <a:pt x="1978623" y="1081969"/>
                  <a:pt x="1941671" y="1824562"/>
                  <a:pt x="1884563" y="1885045"/>
                </a:cubicBezTo>
                <a:cubicBezTo>
                  <a:pt x="1824096" y="1945528"/>
                  <a:pt x="1078333" y="1982489"/>
                  <a:pt x="990991" y="1982489"/>
                </a:cubicBezTo>
                <a:cubicBezTo>
                  <a:pt x="900290" y="1982489"/>
                  <a:pt x="154527" y="1945528"/>
                  <a:pt x="94060" y="1885045"/>
                </a:cubicBezTo>
                <a:cubicBezTo>
                  <a:pt x="36952" y="1824562"/>
                  <a:pt x="0" y="1081969"/>
                  <a:pt x="0" y="991245"/>
                </a:cubicBezTo>
                <a:cubicBezTo>
                  <a:pt x="0" y="900521"/>
                  <a:pt x="36952" y="154567"/>
                  <a:pt x="94060" y="97444"/>
                </a:cubicBezTo>
                <a:cubicBezTo>
                  <a:pt x="154527" y="36962"/>
                  <a:pt x="900290" y="0"/>
                  <a:pt x="990991" y="0"/>
                </a:cubicBezTo>
                <a:close/>
              </a:path>
            </a:pathLst>
          </a:custGeom>
        </p:spPr>
        <p:txBody>
          <a:bodyPr wrap="square" tIns="0" anchor="ctr">
            <a:noAutofit/>
          </a:bodyPr>
          <a:lstStyle>
            <a:lvl1pPr algn="ctr">
              <a:defRPr sz="2400"/>
            </a:lvl1pPr>
          </a:lstStyle>
          <a:p>
            <a:r>
              <a:rPr lang="de-DE"/>
              <a:t>Bild durch Klicken auf Symbol hinzufügen</a:t>
            </a:r>
          </a:p>
        </p:txBody>
      </p:sp>
      <p:sp>
        <p:nvSpPr>
          <p:cNvPr id="20" name="Bildplatzhalter 19">
            <a:extLst>
              <a:ext uri="{FF2B5EF4-FFF2-40B4-BE49-F238E27FC236}">
                <a16:creationId xmlns:a16="http://schemas.microsoft.com/office/drawing/2014/main" id="{E68DFB51-996C-4388-8588-1DF5C8FDB839}"/>
              </a:ext>
            </a:extLst>
          </p:cNvPr>
          <p:cNvSpPr>
            <a:spLocks noGrp="1"/>
          </p:cNvSpPr>
          <p:nvPr>
            <p:ph type="pic" sz="quarter" idx="17"/>
          </p:nvPr>
        </p:nvSpPr>
        <p:spPr bwMode="gray">
          <a:xfrm>
            <a:off x="4265589" y="1810670"/>
            <a:ext cx="1981522" cy="1982489"/>
          </a:xfrm>
          <a:custGeom>
            <a:avLst/>
            <a:gdLst>
              <a:gd name="connsiteX0" fmla="*/ 990761 w 1981522"/>
              <a:gd name="connsiteY0" fmla="*/ 0 h 1982489"/>
              <a:gd name="connsiteX1" fmla="*/ 1786728 w 1981522"/>
              <a:gd name="connsiteY1" fmla="*/ 191529 h 1982489"/>
              <a:gd name="connsiteX2" fmla="*/ 1981522 w 1981522"/>
              <a:gd name="connsiteY2" fmla="*/ 991245 h 1982489"/>
              <a:gd name="connsiteX3" fmla="*/ 1786728 w 1981522"/>
              <a:gd name="connsiteY3" fmla="*/ 1787600 h 1982489"/>
              <a:gd name="connsiteX4" fmla="*/ 990761 w 1981522"/>
              <a:gd name="connsiteY4" fmla="*/ 1982489 h 1982489"/>
              <a:gd name="connsiteX5" fmla="*/ 191435 w 1981522"/>
              <a:gd name="connsiteY5" fmla="*/ 1787600 h 1982489"/>
              <a:gd name="connsiteX6" fmla="*/ 0 w 1981522"/>
              <a:gd name="connsiteY6" fmla="*/ 991245 h 1982489"/>
              <a:gd name="connsiteX7" fmla="*/ 191435 w 1981522"/>
              <a:gd name="connsiteY7" fmla="*/ 191529 h 1982489"/>
              <a:gd name="connsiteX8" fmla="*/ 990761 w 1981522"/>
              <a:gd name="connsiteY8" fmla="*/ 0 h 19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522" h="1982489">
                <a:moveTo>
                  <a:pt x="990761" y="0"/>
                </a:moveTo>
                <a:cubicBezTo>
                  <a:pt x="1172121" y="0"/>
                  <a:pt x="1669181" y="73923"/>
                  <a:pt x="1786728" y="191529"/>
                </a:cubicBezTo>
                <a:cubicBezTo>
                  <a:pt x="1907635" y="312494"/>
                  <a:pt x="1981522" y="809797"/>
                  <a:pt x="1981522" y="991245"/>
                </a:cubicBezTo>
                <a:cubicBezTo>
                  <a:pt x="1981522" y="1172693"/>
                  <a:pt x="1907635" y="1669995"/>
                  <a:pt x="1786728" y="1787600"/>
                </a:cubicBezTo>
                <a:cubicBezTo>
                  <a:pt x="1669181" y="1908566"/>
                  <a:pt x="1172121" y="1982489"/>
                  <a:pt x="990761" y="1982489"/>
                </a:cubicBezTo>
                <a:cubicBezTo>
                  <a:pt x="809402" y="1982489"/>
                  <a:pt x="312341" y="1908566"/>
                  <a:pt x="191435" y="1787600"/>
                </a:cubicBezTo>
                <a:cubicBezTo>
                  <a:pt x="73887" y="1669995"/>
                  <a:pt x="0" y="1172693"/>
                  <a:pt x="0" y="991245"/>
                </a:cubicBezTo>
                <a:cubicBezTo>
                  <a:pt x="0" y="809797"/>
                  <a:pt x="73887" y="312494"/>
                  <a:pt x="191435" y="191529"/>
                </a:cubicBezTo>
                <a:cubicBezTo>
                  <a:pt x="312341" y="73923"/>
                  <a:pt x="809402" y="0"/>
                  <a:pt x="990761" y="0"/>
                </a:cubicBezTo>
                <a:close/>
              </a:path>
            </a:pathLst>
          </a:custGeom>
        </p:spPr>
        <p:txBody>
          <a:bodyPr wrap="square" tIns="0" anchor="ctr">
            <a:noAutofit/>
          </a:bodyPr>
          <a:lstStyle>
            <a:lvl1pPr algn="ctr">
              <a:defRPr sz="2400"/>
            </a:lvl1pPr>
          </a:lstStyle>
          <a:p>
            <a:r>
              <a:rPr lang="de-DE"/>
              <a:t>Bild durch Klicken auf Symbol hinzufügen</a:t>
            </a:r>
          </a:p>
        </p:txBody>
      </p:sp>
      <p:sp>
        <p:nvSpPr>
          <p:cNvPr id="21" name="Bildplatzhalter 20">
            <a:extLst>
              <a:ext uri="{FF2B5EF4-FFF2-40B4-BE49-F238E27FC236}">
                <a16:creationId xmlns:a16="http://schemas.microsoft.com/office/drawing/2014/main" id="{F81143D8-959B-450A-B281-FB39C19CD6CE}"/>
              </a:ext>
            </a:extLst>
          </p:cNvPr>
          <p:cNvSpPr>
            <a:spLocks noGrp="1"/>
          </p:cNvSpPr>
          <p:nvPr>
            <p:ph type="pic" sz="quarter" idx="18"/>
          </p:nvPr>
        </p:nvSpPr>
        <p:spPr bwMode="gray">
          <a:xfrm>
            <a:off x="8225734" y="1810670"/>
            <a:ext cx="1981522" cy="1982489"/>
          </a:xfrm>
          <a:custGeom>
            <a:avLst/>
            <a:gdLst>
              <a:gd name="connsiteX0" fmla="*/ 990761 w 1981522"/>
              <a:gd name="connsiteY0" fmla="*/ 0 h 1982489"/>
              <a:gd name="connsiteX1" fmla="*/ 1689332 w 1981522"/>
              <a:gd name="connsiteY1" fmla="*/ 288973 h 1982489"/>
              <a:gd name="connsiteX2" fmla="*/ 1981522 w 1981522"/>
              <a:gd name="connsiteY2" fmla="*/ 991245 h 1982489"/>
              <a:gd name="connsiteX3" fmla="*/ 1689332 w 1981522"/>
              <a:gd name="connsiteY3" fmla="*/ 1690156 h 1982489"/>
              <a:gd name="connsiteX4" fmla="*/ 990761 w 1981522"/>
              <a:gd name="connsiteY4" fmla="*/ 1982489 h 1982489"/>
              <a:gd name="connsiteX5" fmla="*/ 288832 w 1981522"/>
              <a:gd name="connsiteY5" fmla="*/ 1690156 h 1982489"/>
              <a:gd name="connsiteX6" fmla="*/ 0 w 1981522"/>
              <a:gd name="connsiteY6" fmla="*/ 991245 h 1982489"/>
              <a:gd name="connsiteX7" fmla="*/ 288832 w 1981522"/>
              <a:gd name="connsiteY7" fmla="*/ 288973 h 1982489"/>
              <a:gd name="connsiteX8" fmla="*/ 990761 w 1981522"/>
              <a:gd name="connsiteY8" fmla="*/ 0 h 19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522" h="1982489">
                <a:moveTo>
                  <a:pt x="990761" y="0"/>
                </a:moveTo>
                <a:cubicBezTo>
                  <a:pt x="1262800" y="0"/>
                  <a:pt x="1511330" y="110885"/>
                  <a:pt x="1689332" y="288973"/>
                </a:cubicBezTo>
                <a:cubicBezTo>
                  <a:pt x="1870691" y="470421"/>
                  <a:pt x="1981522" y="715712"/>
                  <a:pt x="1981522" y="991245"/>
                </a:cubicBezTo>
                <a:cubicBezTo>
                  <a:pt x="1981522" y="1263417"/>
                  <a:pt x="1870691" y="1512068"/>
                  <a:pt x="1689332" y="1690156"/>
                </a:cubicBezTo>
                <a:cubicBezTo>
                  <a:pt x="1511330" y="1871604"/>
                  <a:pt x="1262800" y="1982489"/>
                  <a:pt x="990761" y="1982489"/>
                </a:cubicBezTo>
                <a:cubicBezTo>
                  <a:pt x="718722" y="1982489"/>
                  <a:pt x="470192" y="1871604"/>
                  <a:pt x="288832" y="1690156"/>
                </a:cubicBezTo>
                <a:cubicBezTo>
                  <a:pt x="110831" y="1512068"/>
                  <a:pt x="0" y="1263417"/>
                  <a:pt x="0" y="991245"/>
                </a:cubicBezTo>
                <a:cubicBezTo>
                  <a:pt x="0" y="715712"/>
                  <a:pt x="110831" y="470421"/>
                  <a:pt x="288832" y="288973"/>
                </a:cubicBezTo>
                <a:cubicBezTo>
                  <a:pt x="470192" y="110885"/>
                  <a:pt x="718722" y="0"/>
                  <a:pt x="990761" y="0"/>
                </a:cubicBezTo>
                <a:close/>
              </a:path>
            </a:pathLst>
          </a:custGeom>
        </p:spPr>
        <p:txBody>
          <a:bodyPr wrap="square" tIns="0" anchor="ctr">
            <a:noAutofit/>
          </a:bodyPr>
          <a:lstStyle>
            <a:lvl1pPr algn="ctr">
              <a:defRPr sz="2400"/>
            </a:lvl1pPr>
          </a:lstStyle>
          <a:p>
            <a:r>
              <a:rPr lang="de-DE"/>
              <a:t>Bild durch Klicken auf Symbol hinzufügen</a:t>
            </a:r>
          </a:p>
        </p:txBody>
      </p:sp>
    </p:spTree>
    <p:extLst>
      <p:ext uri="{BB962C8B-B14F-4D97-AF65-F5344CB8AC3E}">
        <p14:creationId xmlns:p14="http://schemas.microsoft.com/office/powerpoint/2010/main" val="185548195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l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a:xfrm>
            <a:off x="0" y="0"/>
            <a:ext cx="36000" cy="36000"/>
          </a:xfrm>
        </p:spPr>
        <p:txBody>
          <a:bodyPr/>
          <a:lstStyle>
            <a:lvl1pPr>
              <a:defRPr sz="800">
                <a:noFill/>
              </a:defRPr>
            </a:lvl1pPr>
          </a:lstStyle>
          <a:p>
            <a:r>
              <a:rPr lang="de-DE"/>
              <a:t>Mastertitelformat bearbeiten</a:t>
            </a:r>
            <a:endParaRPr lang="de-DE" dirty="0"/>
          </a:p>
        </p:txBody>
      </p:sp>
      <p:sp>
        <p:nvSpPr>
          <p:cNvPr id="58" name="Bildplatzhalter 57">
            <a:extLst>
              <a:ext uri="{FF2B5EF4-FFF2-40B4-BE49-F238E27FC236}">
                <a16:creationId xmlns:a16="http://schemas.microsoft.com/office/drawing/2014/main" id="{901F1877-29A5-4BC8-ADFF-DBB11A509573}"/>
              </a:ext>
            </a:extLst>
          </p:cNvPr>
          <p:cNvSpPr>
            <a:spLocks noGrp="1"/>
          </p:cNvSpPr>
          <p:nvPr>
            <p:ph type="pic" sz="quarter" idx="16"/>
          </p:nvPr>
        </p:nvSpPr>
        <p:spPr bwMode="gray">
          <a:xfrm>
            <a:off x="-1" y="1001409"/>
            <a:ext cx="4731845" cy="5856590"/>
          </a:xfrm>
          <a:custGeom>
            <a:avLst/>
            <a:gdLst>
              <a:gd name="connsiteX0" fmla="*/ 1303021 w 4731845"/>
              <a:gd name="connsiteY0" fmla="*/ 0 h 5856590"/>
              <a:gd name="connsiteX1" fmla="*/ 3727713 w 4731845"/>
              <a:gd name="connsiteY1" fmla="*/ 1004659 h 5856590"/>
              <a:gd name="connsiteX2" fmla="*/ 4731845 w 4731845"/>
              <a:gd name="connsiteY2" fmla="*/ 3430625 h 5856590"/>
              <a:gd name="connsiteX3" fmla="*/ 3727713 w 4731845"/>
              <a:gd name="connsiteY3" fmla="*/ 5853230 h 5856590"/>
              <a:gd name="connsiteX4" fmla="*/ 3724355 w 4731845"/>
              <a:gd name="connsiteY4" fmla="*/ 5856590 h 5856590"/>
              <a:gd name="connsiteX5" fmla="*/ 0 w 4731845"/>
              <a:gd name="connsiteY5" fmla="*/ 5856590 h 5856590"/>
              <a:gd name="connsiteX6" fmla="*/ 0 w 4731845"/>
              <a:gd name="connsiteY6" fmla="*/ 258725 h 5856590"/>
              <a:gd name="connsiteX7" fmla="*/ 1303021 w 4731845"/>
              <a:gd name="connsiteY7" fmla="*/ 0 h 58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1845" h="5856590">
                <a:moveTo>
                  <a:pt x="1303021" y="0"/>
                </a:moveTo>
                <a:cubicBezTo>
                  <a:pt x="2250061" y="0"/>
                  <a:pt x="3106428" y="386407"/>
                  <a:pt x="3727713" y="1004659"/>
                </a:cubicBezTo>
                <a:cubicBezTo>
                  <a:pt x="4348999" y="1626271"/>
                  <a:pt x="4731845" y="2483087"/>
                  <a:pt x="4731845" y="3430625"/>
                </a:cubicBezTo>
                <a:cubicBezTo>
                  <a:pt x="4731845" y="4378162"/>
                  <a:pt x="4348999" y="5234979"/>
                  <a:pt x="3727713" y="5853230"/>
                </a:cubicBezTo>
                <a:cubicBezTo>
                  <a:pt x="3727713" y="5856590"/>
                  <a:pt x="3727713" y="5856590"/>
                  <a:pt x="3724355" y="5856590"/>
                </a:cubicBezTo>
                <a:cubicBezTo>
                  <a:pt x="3724355" y="5856590"/>
                  <a:pt x="3724355" y="5856590"/>
                  <a:pt x="0" y="5856590"/>
                </a:cubicBezTo>
                <a:lnTo>
                  <a:pt x="0" y="258725"/>
                </a:lnTo>
                <a:cubicBezTo>
                  <a:pt x="402996" y="94082"/>
                  <a:pt x="842933" y="0"/>
                  <a:pt x="1303021" y="0"/>
                </a:cubicBezTo>
                <a:close/>
              </a:path>
            </a:pathLst>
          </a:custGeom>
        </p:spPr>
        <p:txBody>
          <a:bodyPr wrap="square" tIns="900000" anchor="ctr">
            <a:noAutofit/>
          </a:bodyPr>
          <a:lstStyle>
            <a:lvl1pPr algn="ctr">
              <a:defRPr sz="2400"/>
            </a:lvl1pPr>
          </a:lstStyle>
          <a:p>
            <a:r>
              <a:rPr lang="de-DE"/>
              <a:t>Bild durch Klicken auf Symbol hinzufügen</a:t>
            </a:r>
          </a:p>
        </p:txBody>
      </p:sp>
      <p:sp>
        <p:nvSpPr>
          <p:cNvPr id="59" name="Bildplatzhalter 58">
            <a:extLst>
              <a:ext uri="{FF2B5EF4-FFF2-40B4-BE49-F238E27FC236}">
                <a16:creationId xmlns:a16="http://schemas.microsoft.com/office/drawing/2014/main" id="{1C38B81A-26E0-44E7-835E-7C6EFAC8A515}"/>
              </a:ext>
            </a:extLst>
          </p:cNvPr>
          <p:cNvSpPr>
            <a:spLocks noGrp="1"/>
          </p:cNvSpPr>
          <p:nvPr>
            <p:ph type="pic" sz="quarter" idx="17"/>
          </p:nvPr>
        </p:nvSpPr>
        <p:spPr bwMode="gray">
          <a:xfrm>
            <a:off x="3821861" y="0"/>
            <a:ext cx="6698540" cy="2990423"/>
          </a:xfrm>
          <a:custGeom>
            <a:avLst/>
            <a:gdLst>
              <a:gd name="connsiteX0" fmla="*/ 0 w 6698540"/>
              <a:gd name="connsiteY0" fmla="*/ 0 h 2990423"/>
              <a:gd name="connsiteX1" fmla="*/ 6374651 w 6698540"/>
              <a:gd name="connsiteY1" fmla="*/ 0 h 2990423"/>
              <a:gd name="connsiteX2" fmla="*/ 6382480 w 6698540"/>
              <a:gd name="connsiteY2" fmla="*/ 32162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8540" h="2990423">
                <a:moveTo>
                  <a:pt x="0" y="0"/>
                </a:moveTo>
                <a:lnTo>
                  <a:pt x="6374651" y="0"/>
                </a:lnTo>
                <a:lnTo>
                  <a:pt x="6382480" y="32162"/>
                </a:lnTo>
                <a:cubicBezTo>
                  <a:pt x="6418570" y="168947"/>
                  <a:pt x="6528403" y="479500"/>
                  <a:pt x="6644834" y="690021"/>
                </a:cubicBezTo>
                <a:lnTo>
                  <a:pt x="6698540" y="777907"/>
                </a:lnTo>
                <a:lnTo>
                  <a:pt x="6660325" y="987296"/>
                </a:lnTo>
                <a:cubicBezTo>
                  <a:pt x="6544587" y="1560995"/>
                  <a:pt x="6374570" y="2113036"/>
                  <a:pt x="6162574" y="2325138"/>
                </a:cubicBezTo>
                <a:cubicBezTo>
                  <a:pt x="5752856" y="2735061"/>
                  <a:pt x="4033380" y="2990423"/>
                  <a:pt x="3402010" y="2990423"/>
                </a:cubicBezTo>
                <a:cubicBezTo>
                  <a:pt x="2773998" y="2990423"/>
                  <a:pt x="1054522" y="2735061"/>
                  <a:pt x="644804" y="2325138"/>
                </a:cubicBezTo>
                <a:cubicBezTo>
                  <a:pt x="305610" y="1985775"/>
                  <a:pt x="73884" y="776166"/>
                  <a:pt x="0" y="0"/>
                </a:cubicBezTo>
                <a:close/>
              </a:path>
            </a:pathLst>
          </a:custGeom>
        </p:spPr>
        <p:txBody>
          <a:bodyPr wrap="square" tIns="900000" anchor="ctr">
            <a:noAutofit/>
          </a:bodyPr>
          <a:lstStyle>
            <a:lvl1pPr algn="ctr">
              <a:defRPr sz="2400"/>
            </a:lvl1pPr>
          </a:lstStyle>
          <a:p>
            <a:r>
              <a:rPr lang="de-DE"/>
              <a:t>Bild durch Klicken auf Symbol hinzufügen</a:t>
            </a:r>
          </a:p>
        </p:txBody>
      </p:sp>
      <p:sp>
        <p:nvSpPr>
          <p:cNvPr id="60" name="Bildplatzhalter 59">
            <a:extLst>
              <a:ext uri="{FF2B5EF4-FFF2-40B4-BE49-F238E27FC236}">
                <a16:creationId xmlns:a16="http://schemas.microsoft.com/office/drawing/2014/main" id="{99C40B1C-182A-4C78-81DE-90EE30FCC182}"/>
              </a:ext>
            </a:extLst>
          </p:cNvPr>
          <p:cNvSpPr>
            <a:spLocks noGrp="1"/>
          </p:cNvSpPr>
          <p:nvPr>
            <p:ph type="pic" sz="quarter" idx="18"/>
          </p:nvPr>
        </p:nvSpPr>
        <p:spPr bwMode="gray">
          <a:xfrm>
            <a:off x="8373276" y="3371930"/>
            <a:ext cx="3428847" cy="3430687"/>
          </a:xfrm>
          <a:custGeom>
            <a:avLst/>
            <a:gdLst>
              <a:gd name="connsiteX0" fmla="*/ 1716103 w 3428847"/>
              <a:gd name="connsiteY0" fmla="*/ 0 h 3430687"/>
              <a:gd name="connsiteX1" fmla="*/ 3096373 w 3428847"/>
              <a:gd name="connsiteY1" fmla="*/ 336012 h 3430687"/>
              <a:gd name="connsiteX2" fmla="*/ 3428847 w 3428847"/>
              <a:gd name="connsiteY2" fmla="*/ 1717024 h 3430687"/>
              <a:gd name="connsiteX3" fmla="*/ 3096373 w 3428847"/>
              <a:gd name="connsiteY3" fmla="*/ 3094675 h 3430687"/>
              <a:gd name="connsiteX4" fmla="*/ 1716103 w 3428847"/>
              <a:gd name="connsiteY4" fmla="*/ 3430687 h 3430687"/>
              <a:gd name="connsiteX5" fmla="*/ 335832 w 3428847"/>
              <a:gd name="connsiteY5" fmla="*/ 3094675 h 3430687"/>
              <a:gd name="connsiteX6" fmla="*/ 0 w 3428847"/>
              <a:gd name="connsiteY6" fmla="*/ 1717024 h 3430687"/>
              <a:gd name="connsiteX7" fmla="*/ 335832 w 3428847"/>
              <a:gd name="connsiteY7" fmla="*/ 336012 h 3430687"/>
              <a:gd name="connsiteX8" fmla="*/ 1716103 w 3428847"/>
              <a:gd name="connsiteY8" fmla="*/ 0 h 343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847" h="3430687">
                <a:moveTo>
                  <a:pt x="1716103" y="0"/>
                </a:moveTo>
                <a:cubicBezTo>
                  <a:pt x="2028427" y="0"/>
                  <a:pt x="2888157" y="127685"/>
                  <a:pt x="3096373" y="336012"/>
                </a:cubicBezTo>
                <a:cubicBezTo>
                  <a:pt x="3301231" y="540980"/>
                  <a:pt x="3428847" y="1401172"/>
                  <a:pt x="3428847" y="1717024"/>
                </a:cubicBezTo>
                <a:cubicBezTo>
                  <a:pt x="3428847" y="2029515"/>
                  <a:pt x="3301231" y="2889707"/>
                  <a:pt x="3096373" y="3094675"/>
                </a:cubicBezTo>
                <a:cubicBezTo>
                  <a:pt x="2888157" y="3303002"/>
                  <a:pt x="2028427" y="3430687"/>
                  <a:pt x="1716103" y="3430687"/>
                </a:cubicBezTo>
                <a:cubicBezTo>
                  <a:pt x="1400421" y="3430687"/>
                  <a:pt x="540690" y="3303002"/>
                  <a:pt x="335832" y="3094675"/>
                </a:cubicBezTo>
                <a:cubicBezTo>
                  <a:pt x="127616" y="2889707"/>
                  <a:pt x="0" y="2029515"/>
                  <a:pt x="0" y="1717024"/>
                </a:cubicBezTo>
                <a:cubicBezTo>
                  <a:pt x="0" y="1401172"/>
                  <a:pt x="127616" y="540980"/>
                  <a:pt x="335832" y="336012"/>
                </a:cubicBezTo>
                <a:cubicBezTo>
                  <a:pt x="540690" y="127685"/>
                  <a:pt x="1400421" y="0"/>
                  <a:pt x="1716103" y="0"/>
                </a:cubicBezTo>
                <a:close/>
              </a:path>
            </a:pathLst>
          </a:custGeom>
        </p:spPr>
        <p:txBody>
          <a:bodyPr wrap="square" tIns="900000" anchor="ctr">
            <a:noAutofit/>
          </a:bodyPr>
          <a:lstStyle>
            <a:lvl1pPr algn="ctr">
              <a:defRPr sz="2400"/>
            </a:lvl1pPr>
          </a:lstStyle>
          <a:p>
            <a:r>
              <a:rPr lang="de-DE"/>
              <a:t>Bild durch Klicken auf Symbol hinzufügen</a:t>
            </a:r>
          </a:p>
        </p:txBody>
      </p:sp>
      <p:sp>
        <p:nvSpPr>
          <p:cNvPr id="23" name="Freihandform: Form 22">
            <a:extLst>
              <a:ext uri="{FF2B5EF4-FFF2-40B4-BE49-F238E27FC236}">
                <a16:creationId xmlns:a16="http://schemas.microsoft.com/office/drawing/2014/main" id="{E6BE54BF-9F3D-41CC-B687-DADAD8AB0891}"/>
              </a:ext>
            </a:extLst>
          </p:cNvPr>
          <p:cNvSpPr>
            <a:spLocks/>
          </p:cNvSpPr>
          <p:nvPr/>
        </p:nvSpPr>
        <p:spPr bwMode="ltGray">
          <a:xfrm>
            <a:off x="10196513" y="-2"/>
            <a:ext cx="2393844" cy="1405014"/>
          </a:xfrm>
          <a:custGeom>
            <a:avLst/>
            <a:gdLst>
              <a:gd name="connsiteX0" fmla="*/ 0 w 2393844"/>
              <a:gd name="connsiteY0" fmla="*/ 0 h 1405014"/>
              <a:gd name="connsiteX1" fmla="*/ 2393844 w 2393844"/>
              <a:gd name="connsiteY1" fmla="*/ 0 h 1405014"/>
              <a:gd name="connsiteX2" fmla="*/ 2393844 w 2393844"/>
              <a:gd name="connsiteY2" fmla="*/ 1 h 1405014"/>
              <a:gd name="connsiteX3" fmla="*/ 1995486 w 2393844"/>
              <a:gd name="connsiteY3" fmla="*/ 1 h 1405014"/>
              <a:gd name="connsiteX4" fmla="*/ 1995486 w 2393844"/>
              <a:gd name="connsiteY4" fmla="*/ 1405014 h 1405014"/>
              <a:gd name="connsiteX5" fmla="*/ 1689778 w 2393844"/>
              <a:gd name="connsiteY5" fmla="*/ 1347830 h 1405014"/>
              <a:gd name="connsiteX6" fmla="*/ 386326 w 2393844"/>
              <a:gd name="connsiteY6" fmla="*/ 857059 h 1405014"/>
              <a:gd name="connsiteX7" fmla="*/ 7829 w 2393844"/>
              <a:gd name="connsiteY7" fmla="*/ 32164 h 14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44" h="1405014">
                <a:moveTo>
                  <a:pt x="0" y="0"/>
                </a:moveTo>
                <a:lnTo>
                  <a:pt x="2393844" y="0"/>
                </a:lnTo>
                <a:lnTo>
                  <a:pt x="2393844" y="1"/>
                </a:lnTo>
                <a:lnTo>
                  <a:pt x="1995486" y="1"/>
                </a:lnTo>
                <a:lnTo>
                  <a:pt x="1995486" y="1405014"/>
                </a:lnTo>
                <a:lnTo>
                  <a:pt x="1689778" y="1347830"/>
                </a:lnTo>
                <a:cubicBezTo>
                  <a:pt x="1222834" y="1250463"/>
                  <a:pt x="614809" y="1089026"/>
                  <a:pt x="386326" y="857059"/>
                </a:cubicBezTo>
                <a:cubicBezTo>
                  <a:pt x="235168" y="705844"/>
                  <a:pt x="55949" y="214544"/>
                  <a:pt x="7829" y="32164"/>
                </a:cubicBezTo>
                <a:close/>
              </a:path>
            </a:pathLst>
          </a:custGeom>
          <a:solidFill>
            <a:srgbClr val="D7BB69"/>
          </a:solidFill>
          <a:ln>
            <a:noFill/>
          </a:ln>
          <a:extLst/>
        </p:spPr>
        <p:txBody>
          <a:bodyPr vert="horz" wrap="square" lIns="91440" tIns="45720" rIns="91440" bIns="45720" numCol="1" anchor="t" anchorCtr="0" compatLnSpc="1">
            <a:prstTxWarp prst="textNoShape">
              <a:avLst/>
            </a:prstTxWarp>
            <a:noAutofit/>
          </a:bodyPr>
          <a:lstStyle/>
          <a:p>
            <a:endParaRPr lang="de-DE"/>
          </a:p>
        </p:txBody>
      </p:sp>
      <p:grpSp>
        <p:nvGrpSpPr>
          <p:cNvPr id="27" name="Gruppieren 26">
            <a:extLst>
              <a:ext uri="{FF2B5EF4-FFF2-40B4-BE49-F238E27FC236}">
                <a16:creationId xmlns:a16="http://schemas.microsoft.com/office/drawing/2014/main" id="{879381CF-330C-423B-8802-85726D3F01A3}"/>
              </a:ext>
            </a:extLst>
          </p:cNvPr>
          <p:cNvGrpSpPr>
            <a:grpSpLocks noChangeAspect="1"/>
          </p:cNvGrpSpPr>
          <p:nvPr/>
        </p:nvGrpSpPr>
        <p:grpSpPr bwMode="gray">
          <a:xfrm>
            <a:off x="11461969" y="381505"/>
            <a:ext cx="432000" cy="435160"/>
            <a:chOff x="21128037" y="-6380163"/>
            <a:chExt cx="11282364" cy="11364914"/>
          </a:xfrm>
          <a:solidFill>
            <a:schemeClr val="tx1"/>
          </a:solidFill>
        </p:grpSpPr>
        <p:sp>
          <p:nvSpPr>
            <p:cNvPr id="28" name="Rectangle 9">
              <a:extLst>
                <a:ext uri="{FF2B5EF4-FFF2-40B4-BE49-F238E27FC236}">
                  <a16:creationId xmlns:a16="http://schemas.microsoft.com/office/drawing/2014/main" id="{EB62C351-7CAD-433F-B193-03BA7CAE764D}"/>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9" name="Rectangle 10">
              <a:extLst>
                <a:ext uri="{FF2B5EF4-FFF2-40B4-BE49-F238E27FC236}">
                  <a16:creationId xmlns:a16="http://schemas.microsoft.com/office/drawing/2014/main" id="{E5C164E3-F50B-4589-8E73-B16EF41038B8}"/>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0" name="Rectangle 11">
              <a:extLst>
                <a:ext uri="{FF2B5EF4-FFF2-40B4-BE49-F238E27FC236}">
                  <a16:creationId xmlns:a16="http://schemas.microsoft.com/office/drawing/2014/main" id="{0DCC4E76-55FF-4F95-AE3B-83D8BCA13B51}"/>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1" name="Rectangle 12">
              <a:extLst>
                <a:ext uri="{FF2B5EF4-FFF2-40B4-BE49-F238E27FC236}">
                  <a16:creationId xmlns:a16="http://schemas.microsoft.com/office/drawing/2014/main" id="{F1F2AFAB-58D3-4EC3-A664-30FD0500DB6F}"/>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2" name="Rectangle 13">
              <a:extLst>
                <a:ext uri="{FF2B5EF4-FFF2-40B4-BE49-F238E27FC236}">
                  <a16:creationId xmlns:a16="http://schemas.microsoft.com/office/drawing/2014/main" id="{07601066-4DBE-40CE-B049-19E45B54C799}"/>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3" name="Rectangle 14">
              <a:extLst>
                <a:ext uri="{FF2B5EF4-FFF2-40B4-BE49-F238E27FC236}">
                  <a16:creationId xmlns:a16="http://schemas.microsoft.com/office/drawing/2014/main" id="{E98E6479-E07C-4586-8DFC-C70D35A8F7B8}"/>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4" name="Rectangle 15">
              <a:extLst>
                <a:ext uri="{FF2B5EF4-FFF2-40B4-BE49-F238E27FC236}">
                  <a16:creationId xmlns:a16="http://schemas.microsoft.com/office/drawing/2014/main" id="{62FECC18-1819-439D-897A-A43425DD4319}"/>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5" name="Rectangle 16">
              <a:extLst>
                <a:ext uri="{FF2B5EF4-FFF2-40B4-BE49-F238E27FC236}">
                  <a16:creationId xmlns:a16="http://schemas.microsoft.com/office/drawing/2014/main" id="{F2D0CC81-0029-4F16-89AA-0A20549B321B}"/>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6" name="Rectangle 17">
              <a:extLst>
                <a:ext uri="{FF2B5EF4-FFF2-40B4-BE49-F238E27FC236}">
                  <a16:creationId xmlns:a16="http://schemas.microsoft.com/office/drawing/2014/main" id="{24CE26DE-0796-4C7A-9B08-428D5D3DE480}"/>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7" name="Rectangle 18">
              <a:extLst>
                <a:ext uri="{FF2B5EF4-FFF2-40B4-BE49-F238E27FC236}">
                  <a16:creationId xmlns:a16="http://schemas.microsoft.com/office/drawing/2014/main" id="{97A9E174-A6BE-4032-B151-D004BA4556B5}"/>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8" name="Rectangle 19">
              <a:extLst>
                <a:ext uri="{FF2B5EF4-FFF2-40B4-BE49-F238E27FC236}">
                  <a16:creationId xmlns:a16="http://schemas.microsoft.com/office/drawing/2014/main" id="{09698589-A1A9-40CD-91D6-5C8D66CF7AAD}"/>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9" name="Rectangle 20">
              <a:extLst>
                <a:ext uri="{FF2B5EF4-FFF2-40B4-BE49-F238E27FC236}">
                  <a16:creationId xmlns:a16="http://schemas.microsoft.com/office/drawing/2014/main" id="{557249D7-DF69-451C-8108-D23296DFB806}"/>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0" name="Rectangle 21">
              <a:extLst>
                <a:ext uri="{FF2B5EF4-FFF2-40B4-BE49-F238E27FC236}">
                  <a16:creationId xmlns:a16="http://schemas.microsoft.com/office/drawing/2014/main" id="{9FE0CD27-3854-4FB0-A351-9849E4EEABCD}"/>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1" name="Rectangle 22">
              <a:extLst>
                <a:ext uri="{FF2B5EF4-FFF2-40B4-BE49-F238E27FC236}">
                  <a16:creationId xmlns:a16="http://schemas.microsoft.com/office/drawing/2014/main" id="{968F10C5-8BDD-48CC-A61E-ED6CF22DE760}"/>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2" name="Rectangle 23">
              <a:extLst>
                <a:ext uri="{FF2B5EF4-FFF2-40B4-BE49-F238E27FC236}">
                  <a16:creationId xmlns:a16="http://schemas.microsoft.com/office/drawing/2014/main" id="{C1516C44-2ED4-4577-883D-3DBE2878C5FE}"/>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3" name="Rectangle 24">
              <a:extLst>
                <a:ext uri="{FF2B5EF4-FFF2-40B4-BE49-F238E27FC236}">
                  <a16:creationId xmlns:a16="http://schemas.microsoft.com/office/drawing/2014/main" id="{1A5103C0-4E57-40B5-AE05-0AB113EC6B7A}"/>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4" name="Rectangle 25">
              <a:extLst>
                <a:ext uri="{FF2B5EF4-FFF2-40B4-BE49-F238E27FC236}">
                  <a16:creationId xmlns:a16="http://schemas.microsoft.com/office/drawing/2014/main" id="{F6A93D92-B3DC-430F-BF59-8ED7175CD78D}"/>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5" name="Rectangle 26">
              <a:extLst>
                <a:ext uri="{FF2B5EF4-FFF2-40B4-BE49-F238E27FC236}">
                  <a16:creationId xmlns:a16="http://schemas.microsoft.com/office/drawing/2014/main" id="{06ACF912-FD91-423A-BB61-5D5F92A1D4BF}"/>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6" name="Rectangle 27">
              <a:extLst>
                <a:ext uri="{FF2B5EF4-FFF2-40B4-BE49-F238E27FC236}">
                  <a16:creationId xmlns:a16="http://schemas.microsoft.com/office/drawing/2014/main" id="{4BE4A9E7-1C88-4D3F-8C60-B3657A9985AC}"/>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7" name="Rectangle 28">
              <a:extLst>
                <a:ext uri="{FF2B5EF4-FFF2-40B4-BE49-F238E27FC236}">
                  <a16:creationId xmlns:a16="http://schemas.microsoft.com/office/drawing/2014/main" id="{C31712A2-3B74-448D-B627-EFF30126115E}"/>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8" name="Rectangle 29">
              <a:extLst>
                <a:ext uri="{FF2B5EF4-FFF2-40B4-BE49-F238E27FC236}">
                  <a16:creationId xmlns:a16="http://schemas.microsoft.com/office/drawing/2014/main" id="{01682878-7879-467F-AE84-38CC59782DC8}"/>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9" name="Rectangle 30">
              <a:extLst>
                <a:ext uri="{FF2B5EF4-FFF2-40B4-BE49-F238E27FC236}">
                  <a16:creationId xmlns:a16="http://schemas.microsoft.com/office/drawing/2014/main" id="{FFD8F92D-A054-4BCF-AEBE-12071F1383FE}"/>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50" name="Rectangle 31">
              <a:extLst>
                <a:ext uri="{FF2B5EF4-FFF2-40B4-BE49-F238E27FC236}">
                  <a16:creationId xmlns:a16="http://schemas.microsoft.com/office/drawing/2014/main" id="{6C3CA049-5395-425F-8543-DFC2083197D8}"/>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51" name="Rectangle 32">
              <a:extLst>
                <a:ext uri="{FF2B5EF4-FFF2-40B4-BE49-F238E27FC236}">
                  <a16:creationId xmlns:a16="http://schemas.microsoft.com/office/drawing/2014/main" id="{D8C46686-8247-421D-952B-5BA6648FB220}"/>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grpSp>
    </p:spTree>
    <p:extLst>
      <p:ext uri="{BB962C8B-B14F-4D97-AF65-F5344CB8AC3E}">
        <p14:creationId xmlns:p14="http://schemas.microsoft.com/office/powerpoint/2010/main" val="391591576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ll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a:xfrm>
            <a:off x="0" y="0"/>
            <a:ext cx="36000" cy="36000"/>
          </a:xfrm>
        </p:spPr>
        <p:txBody>
          <a:bodyPr/>
          <a:lstStyle>
            <a:lvl1pPr>
              <a:defRPr sz="800">
                <a:noFill/>
              </a:defRPr>
            </a:lvl1pPr>
          </a:lstStyle>
          <a:p>
            <a:r>
              <a:rPr lang="de-DE"/>
              <a:t>Mastertitelformat bearbeiten</a:t>
            </a:r>
            <a:endParaRPr lang="de-DE" dirty="0"/>
          </a:p>
        </p:txBody>
      </p:sp>
      <p:sp>
        <p:nvSpPr>
          <p:cNvPr id="60" name="Bildplatzhalter 59">
            <a:extLst>
              <a:ext uri="{FF2B5EF4-FFF2-40B4-BE49-F238E27FC236}">
                <a16:creationId xmlns:a16="http://schemas.microsoft.com/office/drawing/2014/main" id="{99C40B1C-182A-4C78-81DE-90EE30FCC182}"/>
              </a:ext>
            </a:extLst>
          </p:cNvPr>
          <p:cNvSpPr>
            <a:spLocks noGrp="1"/>
          </p:cNvSpPr>
          <p:nvPr>
            <p:ph type="pic" sz="quarter" idx="18"/>
          </p:nvPr>
        </p:nvSpPr>
        <p:spPr bwMode="gray">
          <a:xfrm>
            <a:off x="542934" y="284169"/>
            <a:ext cx="5177180" cy="5204853"/>
          </a:xfrm>
          <a:custGeom>
            <a:avLst/>
            <a:gdLst>
              <a:gd name="connsiteX0" fmla="*/ 1716103 w 3428847"/>
              <a:gd name="connsiteY0" fmla="*/ 0 h 3430687"/>
              <a:gd name="connsiteX1" fmla="*/ 3096373 w 3428847"/>
              <a:gd name="connsiteY1" fmla="*/ 336012 h 3430687"/>
              <a:gd name="connsiteX2" fmla="*/ 3428847 w 3428847"/>
              <a:gd name="connsiteY2" fmla="*/ 1717024 h 3430687"/>
              <a:gd name="connsiteX3" fmla="*/ 3096373 w 3428847"/>
              <a:gd name="connsiteY3" fmla="*/ 3094675 h 3430687"/>
              <a:gd name="connsiteX4" fmla="*/ 1716103 w 3428847"/>
              <a:gd name="connsiteY4" fmla="*/ 3430687 h 3430687"/>
              <a:gd name="connsiteX5" fmla="*/ 335832 w 3428847"/>
              <a:gd name="connsiteY5" fmla="*/ 3094675 h 3430687"/>
              <a:gd name="connsiteX6" fmla="*/ 0 w 3428847"/>
              <a:gd name="connsiteY6" fmla="*/ 1717024 h 3430687"/>
              <a:gd name="connsiteX7" fmla="*/ 335832 w 3428847"/>
              <a:gd name="connsiteY7" fmla="*/ 336012 h 3430687"/>
              <a:gd name="connsiteX8" fmla="*/ 1716103 w 3428847"/>
              <a:gd name="connsiteY8" fmla="*/ 0 h 343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847" h="3430687">
                <a:moveTo>
                  <a:pt x="1716103" y="0"/>
                </a:moveTo>
                <a:cubicBezTo>
                  <a:pt x="2028427" y="0"/>
                  <a:pt x="2888157" y="127685"/>
                  <a:pt x="3096373" y="336012"/>
                </a:cubicBezTo>
                <a:cubicBezTo>
                  <a:pt x="3301231" y="540980"/>
                  <a:pt x="3428847" y="1401172"/>
                  <a:pt x="3428847" y="1717024"/>
                </a:cubicBezTo>
                <a:cubicBezTo>
                  <a:pt x="3428847" y="2029515"/>
                  <a:pt x="3301231" y="2889707"/>
                  <a:pt x="3096373" y="3094675"/>
                </a:cubicBezTo>
                <a:cubicBezTo>
                  <a:pt x="2888157" y="3303002"/>
                  <a:pt x="2028427" y="3430687"/>
                  <a:pt x="1716103" y="3430687"/>
                </a:cubicBezTo>
                <a:cubicBezTo>
                  <a:pt x="1400421" y="3430687"/>
                  <a:pt x="540690" y="3303002"/>
                  <a:pt x="335832" y="3094675"/>
                </a:cubicBezTo>
                <a:cubicBezTo>
                  <a:pt x="127616" y="2889707"/>
                  <a:pt x="0" y="2029515"/>
                  <a:pt x="0" y="1717024"/>
                </a:cubicBezTo>
                <a:cubicBezTo>
                  <a:pt x="0" y="1401172"/>
                  <a:pt x="127616" y="540980"/>
                  <a:pt x="335832" y="336012"/>
                </a:cubicBezTo>
                <a:cubicBezTo>
                  <a:pt x="540690" y="127685"/>
                  <a:pt x="1400421" y="0"/>
                  <a:pt x="1716103" y="0"/>
                </a:cubicBezTo>
                <a:close/>
              </a:path>
            </a:pathLst>
          </a:custGeom>
        </p:spPr>
        <p:txBody>
          <a:bodyPr wrap="square" tIns="900000" anchor="ctr">
            <a:noAutofit/>
          </a:bodyPr>
          <a:lstStyle>
            <a:lvl1pPr algn="ctr">
              <a:defRPr sz="2400"/>
            </a:lvl1pPr>
          </a:lstStyle>
          <a:p>
            <a:r>
              <a:rPr lang="de-DE" dirty="0"/>
              <a:t>Bild durch Klicken auf Symbol hinzufügen</a:t>
            </a:r>
          </a:p>
        </p:txBody>
      </p:sp>
      <p:sp>
        <p:nvSpPr>
          <p:cNvPr id="4" name="Bildplatzhalter 3">
            <a:extLst>
              <a:ext uri="{FF2B5EF4-FFF2-40B4-BE49-F238E27FC236}">
                <a16:creationId xmlns:a16="http://schemas.microsoft.com/office/drawing/2014/main" id="{635202F3-FC07-4A13-92F0-DE437B5501F5}"/>
              </a:ext>
            </a:extLst>
          </p:cNvPr>
          <p:cNvSpPr>
            <a:spLocks noGrp="1"/>
          </p:cNvSpPr>
          <p:nvPr>
            <p:ph type="pic" sz="quarter" idx="19"/>
          </p:nvPr>
        </p:nvSpPr>
        <p:spPr bwMode="gray">
          <a:xfrm>
            <a:off x="6471888" y="2318658"/>
            <a:ext cx="5720112" cy="4539342"/>
          </a:xfrm>
          <a:prstGeom prst="snipRoundRect">
            <a:avLst>
              <a:gd name="adj1" fmla="val 50000"/>
              <a:gd name="adj2" fmla="val 0"/>
            </a:avLst>
          </a:prstGeom>
        </p:spPr>
        <p:txBody>
          <a:bodyPr/>
          <a:lstStyle/>
          <a:p>
            <a:endParaRPr lang="de-DE"/>
          </a:p>
        </p:txBody>
      </p:sp>
    </p:spTree>
    <p:extLst>
      <p:ext uri="{BB962C8B-B14F-4D97-AF65-F5344CB8AC3E}">
        <p14:creationId xmlns:p14="http://schemas.microsoft.com/office/powerpoint/2010/main" val="37923074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ll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a:xfrm>
            <a:off x="0" y="0"/>
            <a:ext cx="36000" cy="36000"/>
          </a:xfrm>
        </p:spPr>
        <p:txBody>
          <a:bodyPr/>
          <a:lstStyle>
            <a:lvl1pPr>
              <a:defRPr sz="800">
                <a:noFill/>
              </a:defRPr>
            </a:lvl1pPr>
          </a:lstStyle>
          <a:p>
            <a:r>
              <a:rPr lang="de-DE"/>
              <a:t>Mastertitelformat bearbeiten</a:t>
            </a:r>
            <a:endParaRPr lang="de-DE" dirty="0"/>
          </a:p>
        </p:txBody>
      </p:sp>
      <p:sp>
        <p:nvSpPr>
          <p:cNvPr id="58" name="Bildplatzhalter 57">
            <a:extLst>
              <a:ext uri="{FF2B5EF4-FFF2-40B4-BE49-F238E27FC236}">
                <a16:creationId xmlns:a16="http://schemas.microsoft.com/office/drawing/2014/main" id="{901F1877-29A5-4BC8-ADFF-DBB11A509573}"/>
              </a:ext>
            </a:extLst>
          </p:cNvPr>
          <p:cNvSpPr>
            <a:spLocks noGrp="1"/>
          </p:cNvSpPr>
          <p:nvPr>
            <p:ph type="pic" sz="quarter" idx="16"/>
          </p:nvPr>
        </p:nvSpPr>
        <p:spPr bwMode="gray">
          <a:xfrm>
            <a:off x="-1" y="1001409"/>
            <a:ext cx="4731845" cy="5856590"/>
          </a:xfrm>
          <a:custGeom>
            <a:avLst/>
            <a:gdLst>
              <a:gd name="connsiteX0" fmla="*/ 1303021 w 4731845"/>
              <a:gd name="connsiteY0" fmla="*/ 0 h 5856590"/>
              <a:gd name="connsiteX1" fmla="*/ 3727713 w 4731845"/>
              <a:gd name="connsiteY1" fmla="*/ 1004659 h 5856590"/>
              <a:gd name="connsiteX2" fmla="*/ 4731845 w 4731845"/>
              <a:gd name="connsiteY2" fmla="*/ 3430625 h 5856590"/>
              <a:gd name="connsiteX3" fmla="*/ 3727713 w 4731845"/>
              <a:gd name="connsiteY3" fmla="*/ 5853230 h 5856590"/>
              <a:gd name="connsiteX4" fmla="*/ 3724355 w 4731845"/>
              <a:gd name="connsiteY4" fmla="*/ 5856590 h 5856590"/>
              <a:gd name="connsiteX5" fmla="*/ 0 w 4731845"/>
              <a:gd name="connsiteY5" fmla="*/ 5856590 h 5856590"/>
              <a:gd name="connsiteX6" fmla="*/ 0 w 4731845"/>
              <a:gd name="connsiteY6" fmla="*/ 258725 h 5856590"/>
              <a:gd name="connsiteX7" fmla="*/ 1303021 w 4731845"/>
              <a:gd name="connsiteY7" fmla="*/ 0 h 58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1845" h="5856590">
                <a:moveTo>
                  <a:pt x="1303021" y="0"/>
                </a:moveTo>
                <a:cubicBezTo>
                  <a:pt x="2250061" y="0"/>
                  <a:pt x="3106428" y="386407"/>
                  <a:pt x="3727713" y="1004659"/>
                </a:cubicBezTo>
                <a:cubicBezTo>
                  <a:pt x="4348999" y="1626271"/>
                  <a:pt x="4731845" y="2483087"/>
                  <a:pt x="4731845" y="3430625"/>
                </a:cubicBezTo>
                <a:cubicBezTo>
                  <a:pt x="4731845" y="4378162"/>
                  <a:pt x="4348999" y="5234979"/>
                  <a:pt x="3727713" y="5853230"/>
                </a:cubicBezTo>
                <a:cubicBezTo>
                  <a:pt x="3727713" y="5856590"/>
                  <a:pt x="3727713" y="5856590"/>
                  <a:pt x="3724355" y="5856590"/>
                </a:cubicBezTo>
                <a:cubicBezTo>
                  <a:pt x="3724355" y="5856590"/>
                  <a:pt x="3724355" y="5856590"/>
                  <a:pt x="0" y="5856590"/>
                </a:cubicBezTo>
                <a:lnTo>
                  <a:pt x="0" y="258725"/>
                </a:lnTo>
                <a:cubicBezTo>
                  <a:pt x="402996" y="94082"/>
                  <a:pt x="842933" y="0"/>
                  <a:pt x="1303021" y="0"/>
                </a:cubicBezTo>
                <a:close/>
              </a:path>
            </a:pathLst>
          </a:custGeom>
        </p:spPr>
        <p:txBody>
          <a:bodyPr wrap="square" tIns="900000" anchor="ctr">
            <a:noAutofit/>
          </a:bodyPr>
          <a:lstStyle>
            <a:lvl1pPr algn="ctr">
              <a:defRPr sz="2400"/>
            </a:lvl1pPr>
          </a:lstStyle>
          <a:p>
            <a:r>
              <a:rPr lang="de-DE"/>
              <a:t>Bild durch Klicken auf Symbol hinzufügen</a:t>
            </a:r>
          </a:p>
        </p:txBody>
      </p:sp>
      <p:sp>
        <p:nvSpPr>
          <p:cNvPr id="59" name="Bildplatzhalter 58">
            <a:extLst>
              <a:ext uri="{FF2B5EF4-FFF2-40B4-BE49-F238E27FC236}">
                <a16:creationId xmlns:a16="http://schemas.microsoft.com/office/drawing/2014/main" id="{1C38B81A-26E0-44E7-835E-7C6EFAC8A515}"/>
              </a:ext>
            </a:extLst>
          </p:cNvPr>
          <p:cNvSpPr>
            <a:spLocks noGrp="1"/>
          </p:cNvSpPr>
          <p:nvPr>
            <p:ph type="pic" sz="quarter" idx="17"/>
          </p:nvPr>
        </p:nvSpPr>
        <p:spPr bwMode="gray">
          <a:xfrm>
            <a:off x="5571284" y="-2"/>
            <a:ext cx="6702317" cy="5527346"/>
          </a:xfrm>
          <a:custGeom>
            <a:avLst/>
            <a:gdLst>
              <a:gd name="connsiteX0" fmla="*/ 0 w 6698540"/>
              <a:gd name="connsiteY0" fmla="*/ 0 h 2990423"/>
              <a:gd name="connsiteX1" fmla="*/ 6374651 w 6698540"/>
              <a:gd name="connsiteY1" fmla="*/ 0 h 2990423"/>
              <a:gd name="connsiteX2" fmla="*/ 6382480 w 6698540"/>
              <a:gd name="connsiteY2" fmla="*/ 32162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6374651 w 6698540"/>
              <a:gd name="connsiteY1" fmla="*/ 0 h 2990423"/>
              <a:gd name="connsiteX2" fmla="*/ 4793023 w 6698540"/>
              <a:gd name="connsiteY2" fmla="*/ 50920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793023 w 6698540"/>
              <a:gd name="connsiteY2" fmla="*/ 50920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60325"/>
              <a:gd name="connsiteY0" fmla="*/ 0 h 2990423"/>
              <a:gd name="connsiteX1" fmla="*/ 4433997 w 6660325"/>
              <a:gd name="connsiteY1" fmla="*/ 0 h 2990423"/>
              <a:gd name="connsiteX2" fmla="*/ 4532533 w 6660325"/>
              <a:gd name="connsiteY2" fmla="*/ 213856 h 2990423"/>
              <a:gd name="connsiteX3" fmla="*/ 4795351 w 6660325"/>
              <a:gd name="connsiteY3" fmla="*/ 505427 h 2990423"/>
              <a:gd name="connsiteX4" fmla="*/ 6268731 w 6660325"/>
              <a:gd name="connsiteY4" fmla="*/ 748372 h 2990423"/>
              <a:gd name="connsiteX5" fmla="*/ 6660325 w 6660325"/>
              <a:gd name="connsiteY5" fmla="*/ 987296 h 2990423"/>
              <a:gd name="connsiteX6" fmla="*/ 6162574 w 6660325"/>
              <a:gd name="connsiteY6" fmla="*/ 2325138 h 2990423"/>
              <a:gd name="connsiteX7" fmla="*/ 3402010 w 6660325"/>
              <a:gd name="connsiteY7" fmla="*/ 2990423 h 2990423"/>
              <a:gd name="connsiteX8" fmla="*/ 644804 w 6660325"/>
              <a:gd name="connsiteY8" fmla="*/ 2325138 h 2990423"/>
              <a:gd name="connsiteX9" fmla="*/ 0 w 6660325"/>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268731 w 6396249"/>
              <a:gd name="connsiteY4" fmla="*/ 748372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35939 w 6396249"/>
              <a:gd name="connsiteY3" fmla="*/ 502550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35939 w 6396249"/>
              <a:gd name="connsiteY3" fmla="*/ 502550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249" h="2990423">
                <a:moveTo>
                  <a:pt x="0" y="0"/>
                </a:moveTo>
                <a:lnTo>
                  <a:pt x="4408630" y="2877"/>
                </a:lnTo>
                <a:cubicBezTo>
                  <a:pt x="4411240" y="13598"/>
                  <a:pt x="4529923" y="203135"/>
                  <a:pt x="4532533" y="213856"/>
                </a:cubicBezTo>
                <a:cubicBezTo>
                  <a:pt x="4639652" y="359270"/>
                  <a:pt x="4668773" y="370374"/>
                  <a:pt x="4835939" y="502550"/>
                </a:cubicBezTo>
                <a:cubicBezTo>
                  <a:pt x="5521070" y="705379"/>
                  <a:pt x="5695217" y="669050"/>
                  <a:pt x="6329613" y="759877"/>
                </a:cubicBezTo>
                <a:cubicBezTo>
                  <a:pt x="6311750" y="822961"/>
                  <a:pt x="6324329" y="891800"/>
                  <a:pt x="6321687" y="957761"/>
                </a:cubicBezTo>
                <a:cubicBezTo>
                  <a:pt x="6205949" y="1531460"/>
                  <a:pt x="6649187" y="1986361"/>
                  <a:pt x="6162574" y="2325138"/>
                </a:cubicBezTo>
                <a:cubicBezTo>
                  <a:pt x="5675961" y="2663915"/>
                  <a:pt x="4033380" y="2990423"/>
                  <a:pt x="3402010" y="2990423"/>
                </a:cubicBezTo>
                <a:cubicBezTo>
                  <a:pt x="2773998" y="2990423"/>
                  <a:pt x="1054522" y="2735061"/>
                  <a:pt x="644804" y="2325138"/>
                </a:cubicBezTo>
                <a:cubicBezTo>
                  <a:pt x="305610" y="1985775"/>
                  <a:pt x="73884" y="776166"/>
                  <a:pt x="0" y="0"/>
                </a:cubicBezTo>
                <a:close/>
              </a:path>
            </a:pathLst>
          </a:custGeom>
        </p:spPr>
        <p:txBody>
          <a:bodyPr wrap="square" tIns="900000" anchor="ctr">
            <a:noAutofit/>
          </a:bodyPr>
          <a:lstStyle>
            <a:lvl1pPr algn="ctr">
              <a:defRPr sz="2400"/>
            </a:lvl1pPr>
          </a:lstStyle>
          <a:p>
            <a:r>
              <a:rPr lang="de-DE"/>
              <a:t>Bild durch Klicken auf Symbol hinzufügen</a:t>
            </a:r>
          </a:p>
        </p:txBody>
      </p:sp>
      <p:sp>
        <p:nvSpPr>
          <p:cNvPr id="23" name="Freihandform: Form 22">
            <a:extLst>
              <a:ext uri="{FF2B5EF4-FFF2-40B4-BE49-F238E27FC236}">
                <a16:creationId xmlns:a16="http://schemas.microsoft.com/office/drawing/2014/main" id="{E6BE54BF-9F3D-41CC-B687-DADAD8AB0891}"/>
              </a:ext>
            </a:extLst>
          </p:cNvPr>
          <p:cNvSpPr>
            <a:spLocks/>
          </p:cNvSpPr>
          <p:nvPr/>
        </p:nvSpPr>
        <p:spPr bwMode="ltGray">
          <a:xfrm>
            <a:off x="10196513" y="-2"/>
            <a:ext cx="2393844" cy="1405014"/>
          </a:xfrm>
          <a:custGeom>
            <a:avLst/>
            <a:gdLst>
              <a:gd name="connsiteX0" fmla="*/ 0 w 2393844"/>
              <a:gd name="connsiteY0" fmla="*/ 0 h 1405014"/>
              <a:gd name="connsiteX1" fmla="*/ 2393844 w 2393844"/>
              <a:gd name="connsiteY1" fmla="*/ 0 h 1405014"/>
              <a:gd name="connsiteX2" fmla="*/ 2393844 w 2393844"/>
              <a:gd name="connsiteY2" fmla="*/ 1 h 1405014"/>
              <a:gd name="connsiteX3" fmla="*/ 1995486 w 2393844"/>
              <a:gd name="connsiteY3" fmla="*/ 1 h 1405014"/>
              <a:gd name="connsiteX4" fmla="*/ 1995486 w 2393844"/>
              <a:gd name="connsiteY4" fmla="*/ 1405014 h 1405014"/>
              <a:gd name="connsiteX5" fmla="*/ 1689778 w 2393844"/>
              <a:gd name="connsiteY5" fmla="*/ 1347830 h 1405014"/>
              <a:gd name="connsiteX6" fmla="*/ 386326 w 2393844"/>
              <a:gd name="connsiteY6" fmla="*/ 857059 h 1405014"/>
              <a:gd name="connsiteX7" fmla="*/ 7829 w 2393844"/>
              <a:gd name="connsiteY7" fmla="*/ 32164 h 14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44" h="1405014">
                <a:moveTo>
                  <a:pt x="0" y="0"/>
                </a:moveTo>
                <a:lnTo>
                  <a:pt x="2393844" y="0"/>
                </a:lnTo>
                <a:lnTo>
                  <a:pt x="2393844" y="1"/>
                </a:lnTo>
                <a:lnTo>
                  <a:pt x="1995486" y="1"/>
                </a:lnTo>
                <a:lnTo>
                  <a:pt x="1995486" y="1405014"/>
                </a:lnTo>
                <a:lnTo>
                  <a:pt x="1689778" y="1347830"/>
                </a:lnTo>
                <a:cubicBezTo>
                  <a:pt x="1222834" y="1250463"/>
                  <a:pt x="614809" y="1089026"/>
                  <a:pt x="386326" y="857059"/>
                </a:cubicBezTo>
                <a:cubicBezTo>
                  <a:pt x="235168" y="705844"/>
                  <a:pt x="55949" y="214544"/>
                  <a:pt x="7829" y="32164"/>
                </a:cubicBezTo>
                <a:close/>
              </a:path>
            </a:pathLst>
          </a:custGeom>
          <a:solidFill>
            <a:srgbClr val="D7BB69"/>
          </a:solidFill>
          <a:ln>
            <a:noFill/>
          </a:ln>
          <a:extLst/>
        </p:spPr>
        <p:txBody>
          <a:bodyPr vert="horz" wrap="square" lIns="91440" tIns="45720" rIns="91440" bIns="45720" numCol="1" anchor="t" anchorCtr="0" compatLnSpc="1">
            <a:prstTxWarp prst="textNoShape">
              <a:avLst/>
            </a:prstTxWarp>
            <a:noAutofit/>
          </a:bodyPr>
          <a:lstStyle/>
          <a:p>
            <a:endParaRPr lang="de-DE"/>
          </a:p>
        </p:txBody>
      </p:sp>
      <p:grpSp>
        <p:nvGrpSpPr>
          <p:cNvPr id="27" name="Gruppieren 26">
            <a:extLst>
              <a:ext uri="{FF2B5EF4-FFF2-40B4-BE49-F238E27FC236}">
                <a16:creationId xmlns:a16="http://schemas.microsoft.com/office/drawing/2014/main" id="{879381CF-330C-423B-8802-85726D3F01A3}"/>
              </a:ext>
            </a:extLst>
          </p:cNvPr>
          <p:cNvGrpSpPr>
            <a:grpSpLocks noChangeAspect="1"/>
          </p:cNvGrpSpPr>
          <p:nvPr/>
        </p:nvGrpSpPr>
        <p:grpSpPr bwMode="gray">
          <a:xfrm>
            <a:off x="11461969" y="381505"/>
            <a:ext cx="432000" cy="435160"/>
            <a:chOff x="21128037" y="-6380163"/>
            <a:chExt cx="11282364" cy="11364914"/>
          </a:xfrm>
          <a:solidFill>
            <a:schemeClr val="tx1"/>
          </a:solidFill>
        </p:grpSpPr>
        <p:sp>
          <p:nvSpPr>
            <p:cNvPr id="28" name="Rectangle 9">
              <a:extLst>
                <a:ext uri="{FF2B5EF4-FFF2-40B4-BE49-F238E27FC236}">
                  <a16:creationId xmlns:a16="http://schemas.microsoft.com/office/drawing/2014/main" id="{EB62C351-7CAD-433F-B193-03BA7CAE764D}"/>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9" name="Rectangle 10">
              <a:extLst>
                <a:ext uri="{FF2B5EF4-FFF2-40B4-BE49-F238E27FC236}">
                  <a16:creationId xmlns:a16="http://schemas.microsoft.com/office/drawing/2014/main" id="{E5C164E3-F50B-4589-8E73-B16EF41038B8}"/>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0" name="Rectangle 11">
              <a:extLst>
                <a:ext uri="{FF2B5EF4-FFF2-40B4-BE49-F238E27FC236}">
                  <a16:creationId xmlns:a16="http://schemas.microsoft.com/office/drawing/2014/main" id="{0DCC4E76-55FF-4F95-AE3B-83D8BCA13B51}"/>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1" name="Rectangle 12">
              <a:extLst>
                <a:ext uri="{FF2B5EF4-FFF2-40B4-BE49-F238E27FC236}">
                  <a16:creationId xmlns:a16="http://schemas.microsoft.com/office/drawing/2014/main" id="{F1F2AFAB-58D3-4EC3-A664-30FD0500DB6F}"/>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2" name="Rectangle 13">
              <a:extLst>
                <a:ext uri="{FF2B5EF4-FFF2-40B4-BE49-F238E27FC236}">
                  <a16:creationId xmlns:a16="http://schemas.microsoft.com/office/drawing/2014/main" id="{07601066-4DBE-40CE-B049-19E45B54C799}"/>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3" name="Rectangle 14">
              <a:extLst>
                <a:ext uri="{FF2B5EF4-FFF2-40B4-BE49-F238E27FC236}">
                  <a16:creationId xmlns:a16="http://schemas.microsoft.com/office/drawing/2014/main" id="{E98E6479-E07C-4586-8DFC-C70D35A8F7B8}"/>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4" name="Rectangle 15">
              <a:extLst>
                <a:ext uri="{FF2B5EF4-FFF2-40B4-BE49-F238E27FC236}">
                  <a16:creationId xmlns:a16="http://schemas.microsoft.com/office/drawing/2014/main" id="{62FECC18-1819-439D-897A-A43425DD4319}"/>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5" name="Rectangle 16">
              <a:extLst>
                <a:ext uri="{FF2B5EF4-FFF2-40B4-BE49-F238E27FC236}">
                  <a16:creationId xmlns:a16="http://schemas.microsoft.com/office/drawing/2014/main" id="{F2D0CC81-0029-4F16-89AA-0A20549B321B}"/>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6" name="Rectangle 17">
              <a:extLst>
                <a:ext uri="{FF2B5EF4-FFF2-40B4-BE49-F238E27FC236}">
                  <a16:creationId xmlns:a16="http://schemas.microsoft.com/office/drawing/2014/main" id="{24CE26DE-0796-4C7A-9B08-428D5D3DE480}"/>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7" name="Rectangle 18">
              <a:extLst>
                <a:ext uri="{FF2B5EF4-FFF2-40B4-BE49-F238E27FC236}">
                  <a16:creationId xmlns:a16="http://schemas.microsoft.com/office/drawing/2014/main" id="{97A9E174-A6BE-4032-B151-D004BA4556B5}"/>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8" name="Rectangle 19">
              <a:extLst>
                <a:ext uri="{FF2B5EF4-FFF2-40B4-BE49-F238E27FC236}">
                  <a16:creationId xmlns:a16="http://schemas.microsoft.com/office/drawing/2014/main" id="{09698589-A1A9-40CD-91D6-5C8D66CF7AAD}"/>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39" name="Rectangle 20">
              <a:extLst>
                <a:ext uri="{FF2B5EF4-FFF2-40B4-BE49-F238E27FC236}">
                  <a16:creationId xmlns:a16="http://schemas.microsoft.com/office/drawing/2014/main" id="{557249D7-DF69-451C-8108-D23296DFB806}"/>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0" name="Rectangle 21">
              <a:extLst>
                <a:ext uri="{FF2B5EF4-FFF2-40B4-BE49-F238E27FC236}">
                  <a16:creationId xmlns:a16="http://schemas.microsoft.com/office/drawing/2014/main" id="{9FE0CD27-3854-4FB0-A351-9849E4EEABCD}"/>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1" name="Rectangle 22">
              <a:extLst>
                <a:ext uri="{FF2B5EF4-FFF2-40B4-BE49-F238E27FC236}">
                  <a16:creationId xmlns:a16="http://schemas.microsoft.com/office/drawing/2014/main" id="{968F10C5-8BDD-48CC-A61E-ED6CF22DE760}"/>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2" name="Rectangle 23">
              <a:extLst>
                <a:ext uri="{FF2B5EF4-FFF2-40B4-BE49-F238E27FC236}">
                  <a16:creationId xmlns:a16="http://schemas.microsoft.com/office/drawing/2014/main" id="{C1516C44-2ED4-4577-883D-3DBE2878C5FE}"/>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3" name="Rectangle 24">
              <a:extLst>
                <a:ext uri="{FF2B5EF4-FFF2-40B4-BE49-F238E27FC236}">
                  <a16:creationId xmlns:a16="http://schemas.microsoft.com/office/drawing/2014/main" id="{1A5103C0-4E57-40B5-AE05-0AB113EC6B7A}"/>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4" name="Rectangle 25">
              <a:extLst>
                <a:ext uri="{FF2B5EF4-FFF2-40B4-BE49-F238E27FC236}">
                  <a16:creationId xmlns:a16="http://schemas.microsoft.com/office/drawing/2014/main" id="{F6A93D92-B3DC-430F-BF59-8ED7175CD78D}"/>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5" name="Rectangle 26">
              <a:extLst>
                <a:ext uri="{FF2B5EF4-FFF2-40B4-BE49-F238E27FC236}">
                  <a16:creationId xmlns:a16="http://schemas.microsoft.com/office/drawing/2014/main" id="{06ACF912-FD91-423A-BB61-5D5F92A1D4BF}"/>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6" name="Rectangle 27">
              <a:extLst>
                <a:ext uri="{FF2B5EF4-FFF2-40B4-BE49-F238E27FC236}">
                  <a16:creationId xmlns:a16="http://schemas.microsoft.com/office/drawing/2014/main" id="{4BE4A9E7-1C88-4D3F-8C60-B3657A9985AC}"/>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7" name="Rectangle 28">
              <a:extLst>
                <a:ext uri="{FF2B5EF4-FFF2-40B4-BE49-F238E27FC236}">
                  <a16:creationId xmlns:a16="http://schemas.microsoft.com/office/drawing/2014/main" id="{C31712A2-3B74-448D-B627-EFF30126115E}"/>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8" name="Rectangle 29">
              <a:extLst>
                <a:ext uri="{FF2B5EF4-FFF2-40B4-BE49-F238E27FC236}">
                  <a16:creationId xmlns:a16="http://schemas.microsoft.com/office/drawing/2014/main" id="{01682878-7879-467F-AE84-38CC59782DC8}"/>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49" name="Rectangle 30">
              <a:extLst>
                <a:ext uri="{FF2B5EF4-FFF2-40B4-BE49-F238E27FC236}">
                  <a16:creationId xmlns:a16="http://schemas.microsoft.com/office/drawing/2014/main" id="{FFD8F92D-A054-4BCF-AEBE-12071F1383FE}"/>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50" name="Rectangle 31">
              <a:extLst>
                <a:ext uri="{FF2B5EF4-FFF2-40B4-BE49-F238E27FC236}">
                  <a16:creationId xmlns:a16="http://schemas.microsoft.com/office/drawing/2014/main" id="{6C3CA049-5395-425F-8543-DFC2083197D8}"/>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51" name="Rectangle 32">
              <a:extLst>
                <a:ext uri="{FF2B5EF4-FFF2-40B4-BE49-F238E27FC236}">
                  <a16:creationId xmlns:a16="http://schemas.microsoft.com/office/drawing/2014/main" id="{D8C46686-8247-421D-952B-5BA6648FB220}"/>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grpSp>
    </p:spTree>
    <p:extLst>
      <p:ext uri="{BB962C8B-B14F-4D97-AF65-F5344CB8AC3E}">
        <p14:creationId xmlns:p14="http://schemas.microsoft.com/office/powerpoint/2010/main" val="270048999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a:xfrm>
            <a:off x="0" y="0"/>
            <a:ext cx="36000" cy="36000"/>
          </a:xfrm>
        </p:spPr>
        <p:txBody>
          <a:bodyPr/>
          <a:lstStyle>
            <a:lvl1pPr>
              <a:defRPr sz="800">
                <a:noFill/>
              </a:defRPr>
            </a:lvl1pPr>
          </a:lstStyle>
          <a:p>
            <a:r>
              <a:rPr lang="de-DE"/>
              <a:t>Mastertitelformat bearbeiten</a:t>
            </a:r>
            <a:endParaRPr lang="de-DE" dirty="0"/>
          </a:p>
        </p:txBody>
      </p:sp>
      <p:sp>
        <p:nvSpPr>
          <p:cNvPr id="56" name="Bildplatzhalter 55">
            <a:extLst>
              <a:ext uri="{FF2B5EF4-FFF2-40B4-BE49-F238E27FC236}">
                <a16:creationId xmlns:a16="http://schemas.microsoft.com/office/drawing/2014/main" id="{C4D03BA4-6D42-408A-9405-7D1354B612F6}"/>
              </a:ext>
            </a:extLst>
          </p:cNvPr>
          <p:cNvSpPr>
            <a:spLocks noGrp="1"/>
          </p:cNvSpPr>
          <p:nvPr>
            <p:ph type="pic" sz="quarter" idx="16"/>
          </p:nvPr>
        </p:nvSpPr>
        <p:spPr bwMode="gray">
          <a:xfrm>
            <a:off x="-1" y="-2"/>
            <a:ext cx="12192001" cy="6857999"/>
          </a:xfrm>
          <a:custGeom>
            <a:avLst/>
            <a:gdLst>
              <a:gd name="connsiteX0" fmla="*/ 0 w 12192001"/>
              <a:gd name="connsiteY0" fmla="*/ 0 h 6857999"/>
              <a:gd name="connsiteX1" fmla="*/ 10196514 w 12192001"/>
              <a:gd name="connsiteY1" fmla="*/ 0 h 6857999"/>
              <a:gd name="connsiteX2" fmla="*/ 10204343 w 12192001"/>
              <a:gd name="connsiteY2" fmla="*/ 32162 h 6857999"/>
              <a:gd name="connsiteX3" fmla="*/ 10582840 w 12192001"/>
              <a:gd name="connsiteY3" fmla="*/ 857057 h 6857999"/>
              <a:gd name="connsiteX4" fmla="*/ 11886292 w 12192001"/>
              <a:gd name="connsiteY4" fmla="*/ 1347828 h 6857999"/>
              <a:gd name="connsiteX5" fmla="*/ 12192000 w 12192001"/>
              <a:gd name="connsiteY5" fmla="*/ 1405012 h 6857999"/>
              <a:gd name="connsiteX6" fmla="*/ 12192000 w 12192001"/>
              <a:gd name="connsiteY6" fmla="*/ 1404426 h 6857999"/>
              <a:gd name="connsiteX7" fmla="*/ 12192001 w 12192001"/>
              <a:gd name="connsiteY7" fmla="*/ 1404426 h 6857999"/>
              <a:gd name="connsiteX8" fmla="*/ 12192001 w 12192001"/>
              <a:gd name="connsiteY8" fmla="*/ 6857999 h 6857999"/>
              <a:gd name="connsiteX9" fmla="*/ 0 w 12192001"/>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7999">
                <a:moveTo>
                  <a:pt x="0" y="0"/>
                </a:moveTo>
                <a:lnTo>
                  <a:pt x="10196514" y="0"/>
                </a:lnTo>
                <a:lnTo>
                  <a:pt x="10204343" y="32162"/>
                </a:lnTo>
                <a:cubicBezTo>
                  <a:pt x="10252463" y="214542"/>
                  <a:pt x="10431682" y="705842"/>
                  <a:pt x="10582840" y="857057"/>
                </a:cubicBezTo>
                <a:cubicBezTo>
                  <a:pt x="10811323" y="1089024"/>
                  <a:pt x="11419348" y="1250461"/>
                  <a:pt x="11886292" y="1347828"/>
                </a:cubicBezTo>
                <a:lnTo>
                  <a:pt x="12192000" y="1405012"/>
                </a:lnTo>
                <a:lnTo>
                  <a:pt x="12192000" y="1404426"/>
                </a:lnTo>
                <a:lnTo>
                  <a:pt x="12192001" y="1404426"/>
                </a:lnTo>
                <a:lnTo>
                  <a:pt x="12192001" y="6857999"/>
                </a:lnTo>
                <a:lnTo>
                  <a:pt x="0" y="6857999"/>
                </a:lnTo>
                <a:close/>
              </a:path>
            </a:pathLst>
          </a:custGeom>
        </p:spPr>
        <p:txBody>
          <a:bodyPr wrap="square" tIns="900000" anchor="ctr">
            <a:noAutofit/>
          </a:bodyPr>
          <a:lstStyle>
            <a:lvl1pPr algn="ctr">
              <a:defRPr sz="2400"/>
            </a:lvl1pPr>
          </a:lstStyle>
          <a:p>
            <a:r>
              <a:rPr lang="de-DE" dirty="0"/>
              <a:t>Bild durch Klicken auf Symbol hinzufügen</a:t>
            </a:r>
          </a:p>
        </p:txBody>
      </p:sp>
      <p:sp>
        <p:nvSpPr>
          <p:cNvPr id="23" name="Freihandform: Form 22">
            <a:extLst>
              <a:ext uri="{FF2B5EF4-FFF2-40B4-BE49-F238E27FC236}">
                <a16:creationId xmlns:a16="http://schemas.microsoft.com/office/drawing/2014/main" id="{E6BE54BF-9F3D-41CC-B687-DADAD8AB0891}"/>
              </a:ext>
            </a:extLst>
          </p:cNvPr>
          <p:cNvSpPr>
            <a:spLocks/>
          </p:cNvSpPr>
          <p:nvPr/>
        </p:nvSpPr>
        <p:spPr bwMode="ltGray">
          <a:xfrm>
            <a:off x="10196513" y="-2"/>
            <a:ext cx="2393844" cy="1405014"/>
          </a:xfrm>
          <a:custGeom>
            <a:avLst/>
            <a:gdLst>
              <a:gd name="connsiteX0" fmla="*/ 0 w 2393844"/>
              <a:gd name="connsiteY0" fmla="*/ 0 h 1405014"/>
              <a:gd name="connsiteX1" fmla="*/ 2393844 w 2393844"/>
              <a:gd name="connsiteY1" fmla="*/ 0 h 1405014"/>
              <a:gd name="connsiteX2" fmla="*/ 2393844 w 2393844"/>
              <a:gd name="connsiteY2" fmla="*/ 1 h 1405014"/>
              <a:gd name="connsiteX3" fmla="*/ 1995486 w 2393844"/>
              <a:gd name="connsiteY3" fmla="*/ 1 h 1405014"/>
              <a:gd name="connsiteX4" fmla="*/ 1995486 w 2393844"/>
              <a:gd name="connsiteY4" fmla="*/ 1405014 h 1405014"/>
              <a:gd name="connsiteX5" fmla="*/ 1689778 w 2393844"/>
              <a:gd name="connsiteY5" fmla="*/ 1347830 h 1405014"/>
              <a:gd name="connsiteX6" fmla="*/ 386326 w 2393844"/>
              <a:gd name="connsiteY6" fmla="*/ 857059 h 1405014"/>
              <a:gd name="connsiteX7" fmla="*/ 7829 w 2393844"/>
              <a:gd name="connsiteY7" fmla="*/ 32164 h 14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44" h="1405014">
                <a:moveTo>
                  <a:pt x="0" y="0"/>
                </a:moveTo>
                <a:lnTo>
                  <a:pt x="2393844" y="0"/>
                </a:lnTo>
                <a:lnTo>
                  <a:pt x="2393844" y="1"/>
                </a:lnTo>
                <a:lnTo>
                  <a:pt x="1995486" y="1"/>
                </a:lnTo>
                <a:lnTo>
                  <a:pt x="1995486" y="1405014"/>
                </a:lnTo>
                <a:lnTo>
                  <a:pt x="1689778" y="1347830"/>
                </a:lnTo>
                <a:cubicBezTo>
                  <a:pt x="1222834" y="1250463"/>
                  <a:pt x="614809" y="1089026"/>
                  <a:pt x="386326" y="857059"/>
                </a:cubicBezTo>
                <a:cubicBezTo>
                  <a:pt x="235168" y="705844"/>
                  <a:pt x="55949" y="214544"/>
                  <a:pt x="7829" y="32164"/>
                </a:cubicBezTo>
                <a:close/>
              </a:path>
            </a:pathLst>
          </a:custGeom>
          <a:solidFill>
            <a:srgbClr val="A50090"/>
          </a:solidFill>
          <a:ln>
            <a:noFill/>
          </a:ln>
          <a:extLst/>
        </p:spPr>
        <p:txBody>
          <a:bodyPr vert="horz" wrap="square" lIns="91440" tIns="45720" rIns="91440" bIns="45720" numCol="1" anchor="t" anchorCtr="0" compatLnSpc="1">
            <a:prstTxWarp prst="textNoShape">
              <a:avLst/>
            </a:prstTxWarp>
            <a:noAutofit/>
          </a:bodyPr>
          <a:lstStyle/>
          <a:p>
            <a:endParaRPr lang="de-DE"/>
          </a:p>
        </p:txBody>
      </p:sp>
      <p:grpSp>
        <p:nvGrpSpPr>
          <p:cNvPr id="27" name="Gruppieren 26">
            <a:extLst>
              <a:ext uri="{FF2B5EF4-FFF2-40B4-BE49-F238E27FC236}">
                <a16:creationId xmlns:a16="http://schemas.microsoft.com/office/drawing/2014/main" id="{879381CF-330C-423B-8802-85726D3F01A3}"/>
              </a:ext>
            </a:extLst>
          </p:cNvPr>
          <p:cNvGrpSpPr>
            <a:grpSpLocks noChangeAspect="1"/>
          </p:cNvGrpSpPr>
          <p:nvPr/>
        </p:nvGrpSpPr>
        <p:grpSpPr bwMode="gray">
          <a:xfrm>
            <a:off x="11461969" y="381505"/>
            <a:ext cx="432000" cy="435160"/>
            <a:chOff x="21128037" y="-6380163"/>
            <a:chExt cx="11282364" cy="11364914"/>
          </a:xfrm>
          <a:solidFill>
            <a:schemeClr val="bg1"/>
          </a:solidFill>
        </p:grpSpPr>
        <p:sp>
          <p:nvSpPr>
            <p:cNvPr id="28" name="Rectangle 9">
              <a:extLst>
                <a:ext uri="{FF2B5EF4-FFF2-40B4-BE49-F238E27FC236}">
                  <a16:creationId xmlns:a16="http://schemas.microsoft.com/office/drawing/2014/main" id="{EB62C351-7CAD-433F-B193-03BA7CAE764D}"/>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Rectangle 10">
              <a:extLst>
                <a:ext uri="{FF2B5EF4-FFF2-40B4-BE49-F238E27FC236}">
                  <a16:creationId xmlns:a16="http://schemas.microsoft.com/office/drawing/2014/main" id="{E5C164E3-F50B-4589-8E73-B16EF41038B8}"/>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11">
              <a:extLst>
                <a:ext uri="{FF2B5EF4-FFF2-40B4-BE49-F238E27FC236}">
                  <a16:creationId xmlns:a16="http://schemas.microsoft.com/office/drawing/2014/main" id="{0DCC4E76-55FF-4F95-AE3B-83D8BCA13B51}"/>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2">
              <a:extLst>
                <a:ext uri="{FF2B5EF4-FFF2-40B4-BE49-F238E27FC236}">
                  <a16:creationId xmlns:a16="http://schemas.microsoft.com/office/drawing/2014/main" id="{F1F2AFAB-58D3-4EC3-A664-30FD0500DB6F}"/>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3">
              <a:extLst>
                <a:ext uri="{FF2B5EF4-FFF2-40B4-BE49-F238E27FC236}">
                  <a16:creationId xmlns:a16="http://schemas.microsoft.com/office/drawing/2014/main" id="{07601066-4DBE-40CE-B049-19E45B54C799}"/>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Rectangle 14">
              <a:extLst>
                <a:ext uri="{FF2B5EF4-FFF2-40B4-BE49-F238E27FC236}">
                  <a16:creationId xmlns:a16="http://schemas.microsoft.com/office/drawing/2014/main" id="{E98E6479-E07C-4586-8DFC-C70D35A8F7B8}"/>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Rectangle 15">
              <a:extLst>
                <a:ext uri="{FF2B5EF4-FFF2-40B4-BE49-F238E27FC236}">
                  <a16:creationId xmlns:a16="http://schemas.microsoft.com/office/drawing/2014/main" id="{62FECC18-1819-439D-897A-A43425DD4319}"/>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Rectangle 16">
              <a:extLst>
                <a:ext uri="{FF2B5EF4-FFF2-40B4-BE49-F238E27FC236}">
                  <a16:creationId xmlns:a16="http://schemas.microsoft.com/office/drawing/2014/main" id="{F2D0CC81-0029-4F16-89AA-0A20549B321B}"/>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Rectangle 17">
              <a:extLst>
                <a:ext uri="{FF2B5EF4-FFF2-40B4-BE49-F238E27FC236}">
                  <a16:creationId xmlns:a16="http://schemas.microsoft.com/office/drawing/2014/main" id="{24CE26DE-0796-4C7A-9B08-428D5D3DE480}"/>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Rectangle 18">
              <a:extLst>
                <a:ext uri="{FF2B5EF4-FFF2-40B4-BE49-F238E27FC236}">
                  <a16:creationId xmlns:a16="http://schemas.microsoft.com/office/drawing/2014/main" id="{97A9E174-A6BE-4032-B151-D004BA4556B5}"/>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19">
              <a:extLst>
                <a:ext uri="{FF2B5EF4-FFF2-40B4-BE49-F238E27FC236}">
                  <a16:creationId xmlns:a16="http://schemas.microsoft.com/office/drawing/2014/main" id="{09698589-A1A9-40CD-91D6-5C8D66CF7AAD}"/>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Rectangle 20">
              <a:extLst>
                <a:ext uri="{FF2B5EF4-FFF2-40B4-BE49-F238E27FC236}">
                  <a16:creationId xmlns:a16="http://schemas.microsoft.com/office/drawing/2014/main" id="{557249D7-DF69-451C-8108-D23296DFB806}"/>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Rectangle 21">
              <a:extLst>
                <a:ext uri="{FF2B5EF4-FFF2-40B4-BE49-F238E27FC236}">
                  <a16:creationId xmlns:a16="http://schemas.microsoft.com/office/drawing/2014/main" id="{9FE0CD27-3854-4FB0-A351-9849E4EEABCD}"/>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Rectangle 22">
              <a:extLst>
                <a:ext uri="{FF2B5EF4-FFF2-40B4-BE49-F238E27FC236}">
                  <a16:creationId xmlns:a16="http://schemas.microsoft.com/office/drawing/2014/main" id="{968F10C5-8BDD-48CC-A61E-ED6CF22DE760}"/>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23">
              <a:extLst>
                <a:ext uri="{FF2B5EF4-FFF2-40B4-BE49-F238E27FC236}">
                  <a16:creationId xmlns:a16="http://schemas.microsoft.com/office/drawing/2014/main" id="{C1516C44-2ED4-4577-883D-3DBE2878C5FE}"/>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24">
              <a:extLst>
                <a:ext uri="{FF2B5EF4-FFF2-40B4-BE49-F238E27FC236}">
                  <a16:creationId xmlns:a16="http://schemas.microsoft.com/office/drawing/2014/main" id="{1A5103C0-4E57-40B5-AE05-0AB113EC6B7A}"/>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Rectangle 25">
              <a:extLst>
                <a:ext uri="{FF2B5EF4-FFF2-40B4-BE49-F238E27FC236}">
                  <a16:creationId xmlns:a16="http://schemas.microsoft.com/office/drawing/2014/main" id="{F6A93D92-B3DC-430F-BF59-8ED7175CD78D}"/>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Rectangle 26">
              <a:extLst>
                <a:ext uri="{FF2B5EF4-FFF2-40B4-BE49-F238E27FC236}">
                  <a16:creationId xmlns:a16="http://schemas.microsoft.com/office/drawing/2014/main" id="{06ACF912-FD91-423A-BB61-5D5F92A1D4BF}"/>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Rectangle 27">
              <a:extLst>
                <a:ext uri="{FF2B5EF4-FFF2-40B4-BE49-F238E27FC236}">
                  <a16:creationId xmlns:a16="http://schemas.microsoft.com/office/drawing/2014/main" id="{4BE4A9E7-1C88-4D3F-8C60-B3657A9985AC}"/>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Rectangle 28">
              <a:extLst>
                <a:ext uri="{FF2B5EF4-FFF2-40B4-BE49-F238E27FC236}">
                  <a16:creationId xmlns:a16="http://schemas.microsoft.com/office/drawing/2014/main" id="{C31712A2-3B74-448D-B627-EFF30126115E}"/>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Rectangle 29">
              <a:extLst>
                <a:ext uri="{FF2B5EF4-FFF2-40B4-BE49-F238E27FC236}">
                  <a16:creationId xmlns:a16="http://schemas.microsoft.com/office/drawing/2014/main" id="{01682878-7879-467F-AE84-38CC59782DC8}"/>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Rectangle 30">
              <a:extLst>
                <a:ext uri="{FF2B5EF4-FFF2-40B4-BE49-F238E27FC236}">
                  <a16:creationId xmlns:a16="http://schemas.microsoft.com/office/drawing/2014/main" id="{FFD8F92D-A054-4BCF-AEBE-12071F1383FE}"/>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Rectangle 31">
              <a:extLst>
                <a:ext uri="{FF2B5EF4-FFF2-40B4-BE49-F238E27FC236}">
                  <a16:creationId xmlns:a16="http://schemas.microsoft.com/office/drawing/2014/main" id="{6C3CA049-5395-425F-8543-DFC2083197D8}"/>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Rectangle 32">
              <a:extLst>
                <a:ext uri="{FF2B5EF4-FFF2-40B4-BE49-F238E27FC236}">
                  <a16:creationId xmlns:a16="http://schemas.microsoft.com/office/drawing/2014/main" id="{D8C46686-8247-421D-952B-5BA6648FB220}"/>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16948566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F334891-7E9A-4A18-A666-E895403210AE}"/>
              </a:ext>
            </a:extLst>
          </p:cNvPr>
          <p:cNvSpPr>
            <a:spLocks noGrp="1"/>
          </p:cNvSpPr>
          <p:nvPr>
            <p:ph type="ftr" sz="quarter" idx="11"/>
          </p:nvPr>
        </p:nvSpPr>
        <p:spPr/>
        <p:txBody>
          <a:bodyPr/>
          <a:lstStyle/>
          <a:p>
            <a:r>
              <a:rPr lang="de-DE"/>
              <a:t>Kapitelüberschrift</a:t>
            </a:r>
            <a:endParaRPr lang="de-DE" dirty="0"/>
          </a:p>
        </p:txBody>
      </p:sp>
    </p:spTree>
    <p:extLst>
      <p:ext uri="{BB962C8B-B14F-4D97-AF65-F5344CB8AC3E}">
        <p14:creationId xmlns:p14="http://schemas.microsoft.com/office/powerpoint/2010/main" val="394008803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bg>
      <p:bgPr>
        <a:solidFill>
          <a:srgbClr val="60208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72A51-8446-4F0A-9509-F00A80FC7062}"/>
              </a:ext>
            </a:extLst>
          </p:cNvPr>
          <p:cNvSpPr>
            <a:spLocks noGrp="1"/>
          </p:cNvSpPr>
          <p:nvPr>
            <p:ph type="ctrTitle"/>
          </p:nvPr>
        </p:nvSpPr>
        <p:spPr bwMode="black">
          <a:xfrm>
            <a:off x="263107" y="1275225"/>
            <a:ext cx="5688431" cy="1728000"/>
          </a:xfrm>
        </p:spPr>
        <p:txBody>
          <a:bodyPr anchor="b"/>
          <a:lstStyle>
            <a:lvl1pPr algn="l">
              <a:defRPr sz="38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F3B65008-A962-460B-B090-22F6226C0395}"/>
              </a:ext>
            </a:extLst>
          </p:cNvPr>
          <p:cNvSpPr>
            <a:spLocks noGrp="1"/>
          </p:cNvSpPr>
          <p:nvPr>
            <p:ph type="subTitle" idx="1"/>
          </p:nvPr>
        </p:nvSpPr>
        <p:spPr bwMode="black">
          <a:xfrm>
            <a:off x="260726" y="2983982"/>
            <a:ext cx="5690812" cy="1224000"/>
          </a:xfrm>
        </p:spPr>
        <p:txBody>
          <a:bodyPr/>
          <a:lstStyle>
            <a:lvl1pPr marL="0" indent="0" algn="l">
              <a:lnSpc>
                <a:spcPct val="100000"/>
              </a:lnSpc>
              <a:spcBef>
                <a:spcPts val="0"/>
              </a:spcBef>
              <a:buNone/>
              <a:defRPr sz="3800" b="0">
                <a:solidFill>
                  <a:schemeClr val="bg1"/>
                </a:solidFill>
                <a:latin typeface="+mj-lt"/>
              </a:defRPr>
            </a:lvl1pPr>
            <a:lvl2pPr marL="0" indent="0" algn="l">
              <a:lnSpc>
                <a:spcPct val="100000"/>
              </a:lnSpc>
              <a:spcBef>
                <a:spcPts val="0"/>
              </a:spcBef>
              <a:buNone/>
              <a:defRPr sz="3800">
                <a:solidFill>
                  <a:schemeClr val="bg1"/>
                </a:solidFill>
                <a:latin typeface="+mj-lt"/>
              </a:defRPr>
            </a:lvl2pPr>
            <a:lvl3pPr marL="0" indent="0" algn="l">
              <a:lnSpc>
                <a:spcPct val="100000"/>
              </a:lnSpc>
              <a:spcBef>
                <a:spcPts val="0"/>
              </a:spcBef>
              <a:buNone/>
              <a:defRPr sz="3800">
                <a:solidFill>
                  <a:schemeClr val="bg1"/>
                </a:solidFill>
                <a:latin typeface="+mj-lt"/>
              </a:defRPr>
            </a:lvl3pPr>
            <a:lvl4pPr marL="0" indent="0" algn="l">
              <a:lnSpc>
                <a:spcPct val="100000"/>
              </a:lnSpc>
              <a:spcBef>
                <a:spcPts val="0"/>
              </a:spcBef>
              <a:buNone/>
              <a:defRPr sz="3800">
                <a:solidFill>
                  <a:schemeClr val="bg1"/>
                </a:solidFill>
                <a:latin typeface="+mj-lt"/>
              </a:defRPr>
            </a:lvl4pPr>
            <a:lvl5pPr marL="0" indent="0" algn="l">
              <a:lnSpc>
                <a:spcPct val="100000"/>
              </a:lnSpc>
              <a:spcBef>
                <a:spcPts val="0"/>
              </a:spcBef>
              <a:buNone/>
              <a:defRPr sz="3800">
                <a:solidFill>
                  <a:schemeClr val="bg1"/>
                </a:solidFill>
                <a:latin typeface="+mj-lt"/>
              </a:defRPr>
            </a:lvl5pPr>
            <a:lvl6pPr marL="0" indent="0" algn="l">
              <a:lnSpc>
                <a:spcPct val="100000"/>
              </a:lnSpc>
              <a:spcBef>
                <a:spcPts val="0"/>
              </a:spcBef>
              <a:buNone/>
              <a:defRPr sz="3800">
                <a:solidFill>
                  <a:schemeClr val="bg1"/>
                </a:solidFill>
                <a:latin typeface="+mj-lt"/>
              </a:defRPr>
            </a:lvl6pPr>
            <a:lvl7pPr marL="0" indent="0" algn="l">
              <a:lnSpc>
                <a:spcPct val="100000"/>
              </a:lnSpc>
              <a:spcBef>
                <a:spcPts val="0"/>
              </a:spcBef>
              <a:buNone/>
              <a:defRPr sz="3800">
                <a:solidFill>
                  <a:schemeClr val="bg1"/>
                </a:solidFill>
                <a:latin typeface="+mj-lt"/>
              </a:defRPr>
            </a:lvl7pPr>
            <a:lvl8pPr marL="0" indent="0" algn="l">
              <a:lnSpc>
                <a:spcPct val="100000"/>
              </a:lnSpc>
              <a:spcBef>
                <a:spcPts val="0"/>
              </a:spcBef>
              <a:buNone/>
              <a:defRPr sz="3800">
                <a:solidFill>
                  <a:schemeClr val="bg1"/>
                </a:solidFill>
                <a:latin typeface="+mj-lt"/>
              </a:defRPr>
            </a:lvl8pPr>
            <a:lvl9pPr marL="0" indent="0" algn="l">
              <a:lnSpc>
                <a:spcPct val="100000"/>
              </a:lnSpc>
              <a:spcBef>
                <a:spcPts val="0"/>
              </a:spcBef>
              <a:buNone/>
              <a:defRPr sz="3800">
                <a:solidFill>
                  <a:schemeClr val="bg1"/>
                </a:solidFill>
                <a:latin typeface="+mj-lt"/>
              </a:defRPr>
            </a:lvl9pPr>
          </a:lstStyle>
          <a:p>
            <a:pPr lvl="0"/>
            <a:r>
              <a:rPr lang="de-DE" dirty="0"/>
              <a:t>Master-Untertitelformat bearbeiten</a:t>
            </a:r>
          </a:p>
        </p:txBody>
      </p:sp>
      <p:sp>
        <p:nvSpPr>
          <p:cNvPr id="5" name="Fußzeilenplatzhalter 4">
            <a:extLst>
              <a:ext uri="{FF2B5EF4-FFF2-40B4-BE49-F238E27FC236}">
                <a16:creationId xmlns:a16="http://schemas.microsoft.com/office/drawing/2014/main" id="{0F451683-239F-4B85-BB69-2D6306375E0E}"/>
              </a:ext>
            </a:extLst>
          </p:cNvPr>
          <p:cNvSpPr>
            <a:spLocks noGrp="1"/>
          </p:cNvSpPr>
          <p:nvPr>
            <p:ph type="ftr" sz="quarter" idx="11"/>
          </p:nvPr>
        </p:nvSpPr>
        <p:spPr bwMode="black">
          <a:xfrm>
            <a:off x="260726" y="6394100"/>
            <a:ext cx="4114800" cy="252000"/>
          </a:xfrm>
        </p:spPr>
        <p:txBody>
          <a:bodyPr/>
          <a:lstStyle>
            <a:lvl1pPr>
              <a:defRPr>
                <a:solidFill>
                  <a:schemeClr val="bg1"/>
                </a:solid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de-DE" dirty="0"/>
              <a:t>50 Jahre Ausländer- und Integrationsbeirat</a:t>
            </a:r>
          </a:p>
        </p:txBody>
      </p:sp>
      <p:sp>
        <p:nvSpPr>
          <p:cNvPr id="6" name="Foliennummernplatzhalter 5">
            <a:extLst>
              <a:ext uri="{FF2B5EF4-FFF2-40B4-BE49-F238E27FC236}">
                <a16:creationId xmlns:a16="http://schemas.microsoft.com/office/drawing/2014/main" id="{5835F7CC-CFA1-4E25-AAA4-0F53124657A8}"/>
              </a:ext>
            </a:extLst>
          </p:cNvPr>
          <p:cNvSpPr>
            <a:spLocks noGrp="1"/>
          </p:cNvSpPr>
          <p:nvPr>
            <p:ph type="sldNum" sz="quarter" idx="12"/>
          </p:nvPr>
        </p:nvSpPr>
        <p:spPr bwMode="black">
          <a:xfrm>
            <a:off x="11469484" y="6357939"/>
            <a:ext cx="432000" cy="252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DBB9E5F1-AFE7-4EBE-ACF3-4A1EEA0755B6}" type="slidenum">
              <a:rPr lang="de-DE" smtClean="0"/>
              <a:pPr/>
              <a:t>‹Nr.›</a:t>
            </a:fld>
            <a:endParaRPr lang="de-DE" dirty="0"/>
          </a:p>
        </p:txBody>
      </p:sp>
      <p:grpSp>
        <p:nvGrpSpPr>
          <p:cNvPr id="94" name="Gruppieren 93">
            <a:extLst>
              <a:ext uri="{FF2B5EF4-FFF2-40B4-BE49-F238E27FC236}">
                <a16:creationId xmlns:a16="http://schemas.microsoft.com/office/drawing/2014/main" id="{411F0999-061C-4290-AB59-C5AD27870113}"/>
              </a:ext>
            </a:extLst>
          </p:cNvPr>
          <p:cNvGrpSpPr/>
          <p:nvPr/>
        </p:nvGrpSpPr>
        <p:grpSpPr bwMode="black">
          <a:xfrm>
            <a:off x="10330459" y="381505"/>
            <a:ext cx="1561504" cy="611476"/>
            <a:chOff x="11327606" y="381505"/>
            <a:chExt cx="1561504" cy="611476"/>
          </a:xfrm>
        </p:grpSpPr>
        <p:grpSp>
          <p:nvGrpSpPr>
            <p:cNvPr id="7" name="Gruppieren 6">
              <a:extLst>
                <a:ext uri="{FF2B5EF4-FFF2-40B4-BE49-F238E27FC236}">
                  <a16:creationId xmlns:a16="http://schemas.microsoft.com/office/drawing/2014/main" id="{819CCA56-781E-4621-8177-8EB36BA0CD14}"/>
                </a:ext>
              </a:extLst>
            </p:cNvPr>
            <p:cNvGrpSpPr/>
            <p:nvPr/>
          </p:nvGrpSpPr>
          <p:grpSpPr bwMode="black">
            <a:xfrm>
              <a:off x="12033309" y="541887"/>
              <a:ext cx="855801" cy="451094"/>
              <a:chOff x="-11458575" y="-6065838"/>
              <a:chExt cx="12185650" cy="6423026"/>
            </a:xfrm>
          </p:grpSpPr>
          <p:sp>
            <p:nvSpPr>
              <p:cNvPr id="8" name="Freeform 5">
                <a:extLst>
                  <a:ext uri="{FF2B5EF4-FFF2-40B4-BE49-F238E27FC236}">
                    <a16:creationId xmlns:a16="http://schemas.microsoft.com/office/drawing/2014/main" id="{E2834FE7-F18B-4C42-84CB-5B42925C9C82}"/>
                  </a:ext>
                </a:extLst>
              </p:cNvPr>
              <p:cNvSpPr>
                <a:spLocks/>
              </p:cNvSpPr>
              <p:nvPr/>
            </p:nvSpPr>
            <p:spPr bwMode="black">
              <a:xfrm>
                <a:off x="-11458575" y="-5859463"/>
                <a:ext cx="1454150" cy="2255838"/>
              </a:xfrm>
              <a:custGeom>
                <a:avLst/>
                <a:gdLst>
                  <a:gd name="T0" fmla="*/ 121 w 408"/>
                  <a:gd name="T1" fmla="*/ 627 h 632"/>
                  <a:gd name="T2" fmla="*/ 187 w 408"/>
                  <a:gd name="T3" fmla="*/ 632 h 632"/>
                  <a:gd name="T4" fmla="*/ 350 w 408"/>
                  <a:gd name="T5" fmla="*/ 589 h 632"/>
                  <a:gd name="T6" fmla="*/ 408 w 408"/>
                  <a:gd name="T7" fmla="*/ 467 h 632"/>
                  <a:gd name="T8" fmla="*/ 395 w 408"/>
                  <a:gd name="T9" fmla="*/ 394 h 632"/>
                  <a:gd name="T10" fmla="*/ 358 w 408"/>
                  <a:gd name="T11" fmla="*/ 342 h 632"/>
                  <a:gd name="T12" fmla="*/ 301 w 408"/>
                  <a:gd name="T13" fmla="*/ 305 h 632"/>
                  <a:gd name="T14" fmla="*/ 229 w 408"/>
                  <a:gd name="T15" fmla="*/ 273 h 632"/>
                  <a:gd name="T16" fmla="*/ 178 w 408"/>
                  <a:gd name="T17" fmla="*/ 252 h 632"/>
                  <a:gd name="T18" fmla="*/ 138 w 408"/>
                  <a:gd name="T19" fmla="*/ 229 h 632"/>
                  <a:gd name="T20" fmla="*/ 111 w 408"/>
                  <a:gd name="T21" fmla="*/ 200 h 632"/>
                  <a:gd name="T22" fmla="*/ 101 w 408"/>
                  <a:gd name="T23" fmla="*/ 159 h 632"/>
                  <a:gd name="T24" fmla="*/ 110 w 408"/>
                  <a:gd name="T25" fmla="*/ 121 h 632"/>
                  <a:gd name="T26" fmla="*/ 135 w 408"/>
                  <a:gd name="T27" fmla="*/ 94 h 632"/>
                  <a:gd name="T28" fmla="*/ 172 w 408"/>
                  <a:gd name="T29" fmla="*/ 79 h 632"/>
                  <a:gd name="T30" fmla="*/ 217 w 408"/>
                  <a:gd name="T31" fmla="*/ 73 h 632"/>
                  <a:gd name="T32" fmla="*/ 301 w 408"/>
                  <a:gd name="T33" fmla="*/ 84 h 632"/>
                  <a:gd name="T34" fmla="*/ 356 w 408"/>
                  <a:gd name="T35" fmla="*/ 107 h 632"/>
                  <a:gd name="T36" fmla="*/ 383 w 408"/>
                  <a:gd name="T37" fmla="*/ 38 h 632"/>
                  <a:gd name="T38" fmla="*/ 317 w 408"/>
                  <a:gd name="T39" fmla="*/ 12 h 632"/>
                  <a:gd name="T40" fmla="*/ 217 w 408"/>
                  <a:gd name="T41" fmla="*/ 0 h 632"/>
                  <a:gd name="T42" fmla="*/ 68 w 408"/>
                  <a:gd name="T43" fmla="*/ 45 h 632"/>
                  <a:gd name="T44" fmla="*/ 14 w 408"/>
                  <a:gd name="T45" fmla="*/ 169 h 632"/>
                  <a:gd name="T46" fmla="*/ 27 w 408"/>
                  <a:gd name="T47" fmla="*/ 234 h 632"/>
                  <a:gd name="T48" fmla="*/ 61 w 408"/>
                  <a:gd name="T49" fmla="*/ 281 h 632"/>
                  <a:gd name="T50" fmla="*/ 112 w 408"/>
                  <a:gd name="T51" fmla="*/ 315 h 632"/>
                  <a:gd name="T52" fmla="*/ 175 w 408"/>
                  <a:gd name="T53" fmla="*/ 340 h 632"/>
                  <a:gd name="T54" fmla="*/ 230 w 408"/>
                  <a:gd name="T55" fmla="*/ 361 h 632"/>
                  <a:gd name="T56" fmla="*/ 275 w 408"/>
                  <a:gd name="T57" fmla="*/ 386 h 632"/>
                  <a:gd name="T58" fmla="*/ 307 w 408"/>
                  <a:gd name="T59" fmla="*/ 420 h 632"/>
                  <a:gd name="T60" fmla="*/ 319 w 408"/>
                  <a:gd name="T61" fmla="*/ 468 h 632"/>
                  <a:gd name="T62" fmla="*/ 187 w 408"/>
                  <a:gd name="T63" fmla="*/ 558 h 632"/>
                  <a:gd name="T64" fmla="*/ 86 w 408"/>
                  <a:gd name="T65" fmla="*/ 544 h 632"/>
                  <a:gd name="T66" fmla="*/ 25 w 408"/>
                  <a:gd name="T67" fmla="*/ 519 h 632"/>
                  <a:gd name="T68" fmla="*/ 0 w 408"/>
                  <a:gd name="T69" fmla="*/ 589 h 632"/>
                  <a:gd name="T70" fmla="*/ 27 w 408"/>
                  <a:gd name="T71" fmla="*/ 601 h 632"/>
                  <a:gd name="T72" fmla="*/ 67 w 408"/>
                  <a:gd name="T73" fmla="*/ 615 h 632"/>
                  <a:gd name="T74" fmla="*/ 121 w 408"/>
                  <a:gd name="T75" fmla="*/ 62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632">
                    <a:moveTo>
                      <a:pt x="121" y="627"/>
                    </a:moveTo>
                    <a:cubicBezTo>
                      <a:pt x="141" y="630"/>
                      <a:pt x="163" y="632"/>
                      <a:pt x="187" y="632"/>
                    </a:cubicBezTo>
                    <a:cubicBezTo>
                      <a:pt x="257" y="632"/>
                      <a:pt x="311" y="617"/>
                      <a:pt x="350" y="589"/>
                    </a:cubicBezTo>
                    <a:cubicBezTo>
                      <a:pt x="389" y="560"/>
                      <a:pt x="408" y="520"/>
                      <a:pt x="408" y="467"/>
                    </a:cubicBezTo>
                    <a:cubicBezTo>
                      <a:pt x="408" y="438"/>
                      <a:pt x="404" y="414"/>
                      <a:pt x="395" y="394"/>
                    </a:cubicBezTo>
                    <a:cubicBezTo>
                      <a:pt x="386" y="374"/>
                      <a:pt x="374" y="357"/>
                      <a:pt x="358" y="342"/>
                    </a:cubicBezTo>
                    <a:cubicBezTo>
                      <a:pt x="342" y="328"/>
                      <a:pt x="323" y="315"/>
                      <a:pt x="301" y="305"/>
                    </a:cubicBezTo>
                    <a:cubicBezTo>
                      <a:pt x="279" y="294"/>
                      <a:pt x="255" y="284"/>
                      <a:pt x="229" y="273"/>
                    </a:cubicBezTo>
                    <a:cubicBezTo>
                      <a:pt x="211" y="266"/>
                      <a:pt x="194" y="259"/>
                      <a:pt x="178" y="252"/>
                    </a:cubicBezTo>
                    <a:cubicBezTo>
                      <a:pt x="163" y="245"/>
                      <a:pt x="149" y="238"/>
                      <a:pt x="138" y="229"/>
                    </a:cubicBezTo>
                    <a:cubicBezTo>
                      <a:pt x="126" y="221"/>
                      <a:pt x="117" y="211"/>
                      <a:pt x="111" y="200"/>
                    </a:cubicBezTo>
                    <a:cubicBezTo>
                      <a:pt x="104" y="189"/>
                      <a:pt x="101" y="175"/>
                      <a:pt x="101" y="159"/>
                    </a:cubicBezTo>
                    <a:cubicBezTo>
                      <a:pt x="101" y="144"/>
                      <a:pt x="104" y="132"/>
                      <a:pt x="110" y="121"/>
                    </a:cubicBezTo>
                    <a:cubicBezTo>
                      <a:pt x="116" y="110"/>
                      <a:pt x="125" y="101"/>
                      <a:pt x="135" y="94"/>
                    </a:cubicBezTo>
                    <a:cubicBezTo>
                      <a:pt x="146" y="87"/>
                      <a:pt x="158" y="82"/>
                      <a:pt x="172" y="79"/>
                    </a:cubicBezTo>
                    <a:cubicBezTo>
                      <a:pt x="186" y="75"/>
                      <a:pt x="201" y="73"/>
                      <a:pt x="217" y="73"/>
                    </a:cubicBezTo>
                    <a:cubicBezTo>
                      <a:pt x="249" y="73"/>
                      <a:pt x="277" y="77"/>
                      <a:pt x="301" y="84"/>
                    </a:cubicBezTo>
                    <a:cubicBezTo>
                      <a:pt x="325" y="92"/>
                      <a:pt x="344" y="99"/>
                      <a:pt x="356" y="107"/>
                    </a:cubicBezTo>
                    <a:cubicBezTo>
                      <a:pt x="383" y="38"/>
                      <a:pt x="383" y="38"/>
                      <a:pt x="383" y="38"/>
                    </a:cubicBezTo>
                    <a:cubicBezTo>
                      <a:pt x="369" y="28"/>
                      <a:pt x="347" y="20"/>
                      <a:pt x="317" y="12"/>
                    </a:cubicBezTo>
                    <a:cubicBezTo>
                      <a:pt x="287" y="4"/>
                      <a:pt x="254" y="0"/>
                      <a:pt x="217" y="0"/>
                    </a:cubicBezTo>
                    <a:cubicBezTo>
                      <a:pt x="154" y="0"/>
                      <a:pt x="104" y="15"/>
                      <a:pt x="68" y="45"/>
                    </a:cubicBezTo>
                    <a:cubicBezTo>
                      <a:pt x="32" y="74"/>
                      <a:pt x="14" y="116"/>
                      <a:pt x="14" y="169"/>
                    </a:cubicBezTo>
                    <a:cubicBezTo>
                      <a:pt x="14" y="194"/>
                      <a:pt x="18" y="216"/>
                      <a:pt x="27" y="234"/>
                    </a:cubicBezTo>
                    <a:cubicBezTo>
                      <a:pt x="35" y="252"/>
                      <a:pt x="46" y="267"/>
                      <a:pt x="61" y="281"/>
                    </a:cubicBezTo>
                    <a:cubicBezTo>
                      <a:pt x="75" y="294"/>
                      <a:pt x="93" y="305"/>
                      <a:pt x="112" y="315"/>
                    </a:cubicBezTo>
                    <a:cubicBezTo>
                      <a:pt x="132" y="324"/>
                      <a:pt x="153" y="333"/>
                      <a:pt x="175" y="340"/>
                    </a:cubicBezTo>
                    <a:cubicBezTo>
                      <a:pt x="194" y="347"/>
                      <a:pt x="213" y="354"/>
                      <a:pt x="230" y="361"/>
                    </a:cubicBezTo>
                    <a:cubicBezTo>
                      <a:pt x="247" y="368"/>
                      <a:pt x="262" y="376"/>
                      <a:pt x="275" y="386"/>
                    </a:cubicBezTo>
                    <a:cubicBezTo>
                      <a:pt x="289" y="396"/>
                      <a:pt x="299" y="407"/>
                      <a:pt x="307" y="420"/>
                    </a:cubicBezTo>
                    <a:cubicBezTo>
                      <a:pt x="315" y="433"/>
                      <a:pt x="319" y="449"/>
                      <a:pt x="319" y="468"/>
                    </a:cubicBezTo>
                    <a:cubicBezTo>
                      <a:pt x="319" y="528"/>
                      <a:pt x="275" y="558"/>
                      <a:pt x="187" y="558"/>
                    </a:cubicBezTo>
                    <a:cubicBezTo>
                      <a:pt x="147" y="558"/>
                      <a:pt x="114" y="554"/>
                      <a:pt x="86" y="544"/>
                    </a:cubicBezTo>
                    <a:cubicBezTo>
                      <a:pt x="59" y="535"/>
                      <a:pt x="39" y="527"/>
                      <a:pt x="25" y="519"/>
                    </a:cubicBezTo>
                    <a:cubicBezTo>
                      <a:pt x="0" y="589"/>
                      <a:pt x="0" y="589"/>
                      <a:pt x="0" y="589"/>
                    </a:cubicBezTo>
                    <a:cubicBezTo>
                      <a:pt x="6" y="592"/>
                      <a:pt x="15" y="597"/>
                      <a:pt x="27" y="601"/>
                    </a:cubicBezTo>
                    <a:cubicBezTo>
                      <a:pt x="38" y="606"/>
                      <a:pt x="51" y="611"/>
                      <a:pt x="67" y="615"/>
                    </a:cubicBezTo>
                    <a:cubicBezTo>
                      <a:pt x="83" y="620"/>
                      <a:pt x="101" y="624"/>
                      <a:pt x="121" y="6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eform 6">
                <a:extLst>
                  <a:ext uri="{FF2B5EF4-FFF2-40B4-BE49-F238E27FC236}">
                    <a16:creationId xmlns:a16="http://schemas.microsoft.com/office/drawing/2014/main" id="{D71A3C30-31E2-4A7D-90D7-04DADFE863C6}"/>
                  </a:ext>
                </a:extLst>
              </p:cNvPr>
              <p:cNvSpPr>
                <a:spLocks/>
              </p:cNvSpPr>
              <p:nvPr/>
            </p:nvSpPr>
            <p:spPr bwMode="black">
              <a:xfrm>
                <a:off x="-9721850" y="-5770563"/>
                <a:ext cx="965200" cy="2152650"/>
              </a:xfrm>
              <a:custGeom>
                <a:avLst/>
                <a:gdLst>
                  <a:gd name="T0" fmla="*/ 158 w 271"/>
                  <a:gd name="T1" fmla="*/ 603 h 603"/>
                  <a:gd name="T2" fmla="*/ 228 w 271"/>
                  <a:gd name="T3" fmla="*/ 594 h 603"/>
                  <a:gd name="T4" fmla="*/ 271 w 271"/>
                  <a:gd name="T5" fmla="*/ 579 h 603"/>
                  <a:gd name="T6" fmla="*/ 255 w 271"/>
                  <a:gd name="T7" fmla="*/ 512 h 603"/>
                  <a:gd name="T8" fmla="*/ 224 w 271"/>
                  <a:gd name="T9" fmla="*/ 523 h 603"/>
                  <a:gd name="T10" fmla="*/ 165 w 271"/>
                  <a:gd name="T11" fmla="*/ 532 h 603"/>
                  <a:gd name="T12" fmla="*/ 128 w 271"/>
                  <a:gd name="T13" fmla="*/ 526 h 603"/>
                  <a:gd name="T14" fmla="*/ 102 w 271"/>
                  <a:gd name="T15" fmla="*/ 508 h 603"/>
                  <a:gd name="T16" fmla="*/ 87 w 271"/>
                  <a:gd name="T17" fmla="*/ 474 h 603"/>
                  <a:gd name="T18" fmla="*/ 81 w 271"/>
                  <a:gd name="T19" fmla="*/ 417 h 603"/>
                  <a:gd name="T20" fmla="*/ 81 w 271"/>
                  <a:gd name="T21" fmla="*/ 208 h 603"/>
                  <a:gd name="T22" fmla="*/ 253 w 271"/>
                  <a:gd name="T23" fmla="*/ 208 h 603"/>
                  <a:gd name="T24" fmla="*/ 253 w 271"/>
                  <a:gd name="T25" fmla="*/ 140 h 603"/>
                  <a:gd name="T26" fmla="*/ 81 w 271"/>
                  <a:gd name="T27" fmla="*/ 140 h 603"/>
                  <a:gd name="T28" fmla="*/ 81 w 271"/>
                  <a:gd name="T29" fmla="*/ 0 h 603"/>
                  <a:gd name="T30" fmla="*/ 0 w 271"/>
                  <a:gd name="T31" fmla="*/ 14 h 603"/>
                  <a:gd name="T32" fmla="*/ 0 w 271"/>
                  <a:gd name="T33" fmla="*/ 418 h 603"/>
                  <a:gd name="T34" fmla="*/ 8 w 271"/>
                  <a:gd name="T35" fmla="*/ 498 h 603"/>
                  <a:gd name="T36" fmla="*/ 33 w 271"/>
                  <a:gd name="T37" fmla="*/ 556 h 603"/>
                  <a:gd name="T38" fmla="*/ 82 w 271"/>
                  <a:gd name="T39" fmla="*/ 591 h 603"/>
                  <a:gd name="T40" fmla="*/ 158 w 271"/>
                  <a:gd name="T41" fmla="*/ 60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1" h="603">
                    <a:moveTo>
                      <a:pt x="158" y="603"/>
                    </a:moveTo>
                    <a:cubicBezTo>
                      <a:pt x="184" y="603"/>
                      <a:pt x="207" y="600"/>
                      <a:pt x="228" y="594"/>
                    </a:cubicBezTo>
                    <a:cubicBezTo>
                      <a:pt x="248" y="588"/>
                      <a:pt x="262" y="583"/>
                      <a:pt x="271" y="579"/>
                    </a:cubicBezTo>
                    <a:cubicBezTo>
                      <a:pt x="255" y="512"/>
                      <a:pt x="255" y="512"/>
                      <a:pt x="255" y="512"/>
                    </a:cubicBezTo>
                    <a:cubicBezTo>
                      <a:pt x="249" y="514"/>
                      <a:pt x="239" y="518"/>
                      <a:pt x="224" y="523"/>
                    </a:cubicBezTo>
                    <a:cubicBezTo>
                      <a:pt x="209" y="529"/>
                      <a:pt x="189" y="532"/>
                      <a:pt x="165" y="532"/>
                    </a:cubicBezTo>
                    <a:cubicBezTo>
                      <a:pt x="151" y="532"/>
                      <a:pt x="139" y="530"/>
                      <a:pt x="128" y="526"/>
                    </a:cubicBezTo>
                    <a:cubicBezTo>
                      <a:pt x="118" y="523"/>
                      <a:pt x="109" y="517"/>
                      <a:pt x="102" y="508"/>
                    </a:cubicBezTo>
                    <a:cubicBezTo>
                      <a:pt x="95" y="500"/>
                      <a:pt x="90" y="488"/>
                      <a:pt x="87" y="474"/>
                    </a:cubicBezTo>
                    <a:cubicBezTo>
                      <a:pt x="83" y="459"/>
                      <a:pt x="81" y="440"/>
                      <a:pt x="81" y="417"/>
                    </a:cubicBezTo>
                    <a:cubicBezTo>
                      <a:pt x="81" y="208"/>
                      <a:pt x="81" y="208"/>
                      <a:pt x="81" y="208"/>
                    </a:cubicBezTo>
                    <a:cubicBezTo>
                      <a:pt x="253" y="208"/>
                      <a:pt x="253" y="208"/>
                      <a:pt x="253" y="208"/>
                    </a:cubicBezTo>
                    <a:cubicBezTo>
                      <a:pt x="253" y="140"/>
                      <a:pt x="253" y="140"/>
                      <a:pt x="253" y="140"/>
                    </a:cubicBezTo>
                    <a:cubicBezTo>
                      <a:pt x="81" y="140"/>
                      <a:pt x="81" y="140"/>
                      <a:pt x="81" y="140"/>
                    </a:cubicBezTo>
                    <a:cubicBezTo>
                      <a:pt x="81" y="0"/>
                      <a:pt x="81" y="0"/>
                      <a:pt x="81" y="0"/>
                    </a:cubicBezTo>
                    <a:cubicBezTo>
                      <a:pt x="0" y="14"/>
                      <a:pt x="0" y="14"/>
                      <a:pt x="0" y="14"/>
                    </a:cubicBezTo>
                    <a:cubicBezTo>
                      <a:pt x="0" y="418"/>
                      <a:pt x="0" y="418"/>
                      <a:pt x="0" y="418"/>
                    </a:cubicBezTo>
                    <a:cubicBezTo>
                      <a:pt x="0" y="448"/>
                      <a:pt x="3" y="475"/>
                      <a:pt x="8" y="498"/>
                    </a:cubicBezTo>
                    <a:cubicBezTo>
                      <a:pt x="13" y="521"/>
                      <a:pt x="21" y="540"/>
                      <a:pt x="33" y="556"/>
                    </a:cubicBezTo>
                    <a:cubicBezTo>
                      <a:pt x="46" y="572"/>
                      <a:pt x="62" y="583"/>
                      <a:pt x="82" y="591"/>
                    </a:cubicBezTo>
                    <a:cubicBezTo>
                      <a:pt x="102" y="599"/>
                      <a:pt x="127" y="603"/>
                      <a:pt x="158" y="6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eform 7">
                <a:extLst>
                  <a:ext uri="{FF2B5EF4-FFF2-40B4-BE49-F238E27FC236}">
                    <a16:creationId xmlns:a16="http://schemas.microsoft.com/office/drawing/2014/main" id="{DFA7AB49-8445-44CB-9BF5-1C3A781AB27D}"/>
                  </a:ext>
                </a:extLst>
              </p:cNvPr>
              <p:cNvSpPr>
                <a:spLocks noEditPoints="1"/>
              </p:cNvSpPr>
              <p:nvPr/>
            </p:nvSpPr>
            <p:spPr bwMode="black">
              <a:xfrm>
                <a:off x="-8596313" y="-5310188"/>
                <a:ext cx="1258888" cy="1692275"/>
              </a:xfrm>
              <a:custGeom>
                <a:avLst/>
                <a:gdLst>
                  <a:gd name="T0" fmla="*/ 353 w 353"/>
                  <a:gd name="T1" fmla="*/ 457 h 474"/>
                  <a:gd name="T2" fmla="*/ 353 w 353"/>
                  <a:gd name="T3" fmla="*/ 173 h 474"/>
                  <a:gd name="T4" fmla="*/ 344 w 353"/>
                  <a:gd name="T5" fmla="*/ 103 h 474"/>
                  <a:gd name="T6" fmla="*/ 315 w 353"/>
                  <a:gd name="T7" fmla="*/ 48 h 474"/>
                  <a:gd name="T8" fmla="*/ 261 w 353"/>
                  <a:gd name="T9" fmla="*/ 12 h 474"/>
                  <a:gd name="T10" fmla="*/ 179 w 353"/>
                  <a:gd name="T11" fmla="*/ 0 h 474"/>
                  <a:gd name="T12" fmla="*/ 99 w 353"/>
                  <a:gd name="T13" fmla="*/ 6 h 474"/>
                  <a:gd name="T14" fmla="*/ 47 w 353"/>
                  <a:gd name="T15" fmla="*/ 20 h 474"/>
                  <a:gd name="T16" fmla="*/ 57 w 353"/>
                  <a:gd name="T17" fmla="*/ 87 h 474"/>
                  <a:gd name="T18" fmla="*/ 102 w 353"/>
                  <a:gd name="T19" fmla="*/ 75 h 474"/>
                  <a:gd name="T20" fmla="*/ 172 w 353"/>
                  <a:gd name="T21" fmla="*/ 69 h 474"/>
                  <a:gd name="T22" fmla="*/ 223 w 353"/>
                  <a:gd name="T23" fmla="*/ 79 h 474"/>
                  <a:gd name="T24" fmla="*/ 254 w 353"/>
                  <a:gd name="T25" fmla="*/ 103 h 474"/>
                  <a:gd name="T26" fmla="*/ 269 w 353"/>
                  <a:gd name="T27" fmla="*/ 138 h 474"/>
                  <a:gd name="T28" fmla="*/ 274 w 353"/>
                  <a:gd name="T29" fmla="*/ 178 h 474"/>
                  <a:gd name="T30" fmla="*/ 274 w 353"/>
                  <a:gd name="T31" fmla="*/ 200 h 474"/>
                  <a:gd name="T32" fmla="*/ 262 w 353"/>
                  <a:gd name="T33" fmla="*/ 198 h 474"/>
                  <a:gd name="T34" fmla="*/ 241 w 353"/>
                  <a:gd name="T35" fmla="*/ 194 h 474"/>
                  <a:gd name="T36" fmla="*/ 216 w 353"/>
                  <a:gd name="T37" fmla="*/ 190 h 474"/>
                  <a:gd name="T38" fmla="*/ 191 w 353"/>
                  <a:gd name="T39" fmla="*/ 189 h 474"/>
                  <a:gd name="T40" fmla="*/ 118 w 353"/>
                  <a:gd name="T41" fmla="*/ 197 h 474"/>
                  <a:gd name="T42" fmla="*/ 57 w 353"/>
                  <a:gd name="T43" fmla="*/ 221 h 474"/>
                  <a:gd name="T44" fmla="*/ 15 w 353"/>
                  <a:gd name="T45" fmla="*/ 265 h 474"/>
                  <a:gd name="T46" fmla="*/ 0 w 353"/>
                  <a:gd name="T47" fmla="*/ 329 h 474"/>
                  <a:gd name="T48" fmla="*/ 13 w 353"/>
                  <a:gd name="T49" fmla="*/ 396 h 474"/>
                  <a:gd name="T50" fmla="*/ 50 w 353"/>
                  <a:gd name="T51" fmla="*/ 441 h 474"/>
                  <a:gd name="T52" fmla="*/ 105 w 353"/>
                  <a:gd name="T53" fmla="*/ 466 h 474"/>
                  <a:gd name="T54" fmla="*/ 176 w 353"/>
                  <a:gd name="T55" fmla="*/ 474 h 474"/>
                  <a:gd name="T56" fmla="*/ 231 w 353"/>
                  <a:gd name="T57" fmla="*/ 472 h 474"/>
                  <a:gd name="T58" fmla="*/ 282 w 353"/>
                  <a:gd name="T59" fmla="*/ 467 h 474"/>
                  <a:gd name="T60" fmla="*/ 324 w 353"/>
                  <a:gd name="T61" fmla="*/ 461 h 474"/>
                  <a:gd name="T62" fmla="*/ 353 w 353"/>
                  <a:gd name="T63" fmla="*/ 457 h 474"/>
                  <a:gd name="T64" fmla="*/ 274 w 353"/>
                  <a:gd name="T65" fmla="*/ 400 h 474"/>
                  <a:gd name="T66" fmla="*/ 237 w 353"/>
                  <a:gd name="T67" fmla="*/ 405 h 474"/>
                  <a:gd name="T68" fmla="*/ 186 w 353"/>
                  <a:gd name="T69" fmla="*/ 406 h 474"/>
                  <a:gd name="T70" fmla="*/ 110 w 353"/>
                  <a:gd name="T71" fmla="*/ 389 h 474"/>
                  <a:gd name="T72" fmla="*/ 82 w 353"/>
                  <a:gd name="T73" fmla="*/ 328 h 474"/>
                  <a:gd name="T74" fmla="*/ 93 w 353"/>
                  <a:gd name="T75" fmla="*/ 291 h 474"/>
                  <a:gd name="T76" fmla="*/ 122 w 353"/>
                  <a:gd name="T77" fmla="*/ 268 h 474"/>
                  <a:gd name="T78" fmla="*/ 159 w 353"/>
                  <a:gd name="T79" fmla="*/ 257 h 474"/>
                  <a:gd name="T80" fmla="*/ 198 w 353"/>
                  <a:gd name="T81" fmla="*/ 254 h 474"/>
                  <a:gd name="T82" fmla="*/ 245 w 353"/>
                  <a:gd name="T83" fmla="*/ 257 h 474"/>
                  <a:gd name="T84" fmla="*/ 274 w 353"/>
                  <a:gd name="T85" fmla="*/ 265 h 474"/>
                  <a:gd name="T86" fmla="*/ 274 w 353"/>
                  <a:gd name="T87" fmla="*/ 40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474">
                    <a:moveTo>
                      <a:pt x="353" y="457"/>
                    </a:moveTo>
                    <a:cubicBezTo>
                      <a:pt x="353" y="173"/>
                      <a:pt x="353" y="173"/>
                      <a:pt x="353" y="173"/>
                    </a:cubicBezTo>
                    <a:cubicBezTo>
                      <a:pt x="353" y="148"/>
                      <a:pt x="350" y="124"/>
                      <a:pt x="344" y="103"/>
                    </a:cubicBezTo>
                    <a:cubicBezTo>
                      <a:pt x="339" y="82"/>
                      <a:pt x="329" y="63"/>
                      <a:pt x="315" y="48"/>
                    </a:cubicBezTo>
                    <a:cubicBezTo>
                      <a:pt x="302" y="33"/>
                      <a:pt x="284" y="21"/>
                      <a:pt x="261" y="12"/>
                    </a:cubicBezTo>
                    <a:cubicBezTo>
                      <a:pt x="239" y="4"/>
                      <a:pt x="211" y="0"/>
                      <a:pt x="179" y="0"/>
                    </a:cubicBezTo>
                    <a:cubicBezTo>
                      <a:pt x="150" y="0"/>
                      <a:pt x="124" y="2"/>
                      <a:pt x="99" y="6"/>
                    </a:cubicBezTo>
                    <a:cubicBezTo>
                      <a:pt x="75" y="11"/>
                      <a:pt x="58" y="15"/>
                      <a:pt x="47" y="20"/>
                    </a:cubicBezTo>
                    <a:cubicBezTo>
                      <a:pt x="57" y="87"/>
                      <a:pt x="57" y="87"/>
                      <a:pt x="57" y="87"/>
                    </a:cubicBezTo>
                    <a:cubicBezTo>
                      <a:pt x="67" y="83"/>
                      <a:pt x="81" y="79"/>
                      <a:pt x="102" y="75"/>
                    </a:cubicBezTo>
                    <a:cubicBezTo>
                      <a:pt x="122" y="71"/>
                      <a:pt x="145" y="69"/>
                      <a:pt x="172" y="69"/>
                    </a:cubicBezTo>
                    <a:cubicBezTo>
                      <a:pt x="193" y="69"/>
                      <a:pt x="210" y="72"/>
                      <a:pt x="223" y="79"/>
                    </a:cubicBezTo>
                    <a:cubicBezTo>
                      <a:pt x="236" y="85"/>
                      <a:pt x="246" y="93"/>
                      <a:pt x="254" y="103"/>
                    </a:cubicBezTo>
                    <a:cubicBezTo>
                      <a:pt x="261" y="113"/>
                      <a:pt x="267" y="125"/>
                      <a:pt x="269" y="138"/>
                    </a:cubicBezTo>
                    <a:cubicBezTo>
                      <a:pt x="272" y="151"/>
                      <a:pt x="274" y="164"/>
                      <a:pt x="274" y="178"/>
                    </a:cubicBezTo>
                    <a:cubicBezTo>
                      <a:pt x="274" y="200"/>
                      <a:pt x="274" y="200"/>
                      <a:pt x="274" y="200"/>
                    </a:cubicBezTo>
                    <a:cubicBezTo>
                      <a:pt x="271" y="200"/>
                      <a:pt x="267" y="199"/>
                      <a:pt x="262" y="198"/>
                    </a:cubicBezTo>
                    <a:cubicBezTo>
                      <a:pt x="256" y="196"/>
                      <a:pt x="249" y="195"/>
                      <a:pt x="241" y="194"/>
                    </a:cubicBezTo>
                    <a:cubicBezTo>
                      <a:pt x="233" y="192"/>
                      <a:pt x="225" y="191"/>
                      <a:pt x="216" y="190"/>
                    </a:cubicBezTo>
                    <a:cubicBezTo>
                      <a:pt x="208" y="189"/>
                      <a:pt x="199" y="189"/>
                      <a:pt x="191" y="189"/>
                    </a:cubicBezTo>
                    <a:cubicBezTo>
                      <a:pt x="165" y="189"/>
                      <a:pt x="141" y="192"/>
                      <a:pt x="118" y="197"/>
                    </a:cubicBezTo>
                    <a:cubicBezTo>
                      <a:pt x="94" y="202"/>
                      <a:pt x="74" y="210"/>
                      <a:pt x="57" y="221"/>
                    </a:cubicBezTo>
                    <a:cubicBezTo>
                      <a:pt x="39" y="232"/>
                      <a:pt x="25" y="247"/>
                      <a:pt x="15" y="265"/>
                    </a:cubicBezTo>
                    <a:cubicBezTo>
                      <a:pt x="5" y="283"/>
                      <a:pt x="0" y="304"/>
                      <a:pt x="0" y="329"/>
                    </a:cubicBezTo>
                    <a:cubicBezTo>
                      <a:pt x="0" y="355"/>
                      <a:pt x="4" y="378"/>
                      <a:pt x="13" y="396"/>
                    </a:cubicBezTo>
                    <a:cubicBezTo>
                      <a:pt x="22" y="415"/>
                      <a:pt x="34" y="430"/>
                      <a:pt x="50" y="441"/>
                    </a:cubicBezTo>
                    <a:cubicBezTo>
                      <a:pt x="65" y="453"/>
                      <a:pt x="84" y="461"/>
                      <a:pt x="105" y="466"/>
                    </a:cubicBezTo>
                    <a:cubicBezTo>
                      <a:pt x="127" y="471"/>
                      <a:pt x="151" y="474"/>
                      <a:pt x="176" y="474"/>
                    </a:cubicBezTo>
                    <a:cubicBezTo>
                      <a:pt x="194" y="474"/>
                      <a:pt x="212" y="473"/>
                      <a:pt x="231" y="472"/>
                    </a:cubicBezTo>
                    <a:cubicBezTo>
                      <a:pt x="249" y="470"/>
                      <a:pt x="266" y="469"/>
                      <a:pt x="282" y="467"/>
                    </a:cubicBezTo>
                    <a:cubicBezTo>
                      <a:pt x="297" y="465"/>
                      <a:pt x="311" y="463"/>
                      <a:pt x="324" y="461"/>
                    </a:cubicBezTo>
                    <a:cubicBezTo>
                      <a:pt x="336" y="459"/>
                      <a:pt x="346" y="458"/>
                      <a:pt x="353" y="457"/>
                    </a:cubicBezTo>
                    <a:close/>
                    <a:moveTo>
                      <a:pt x="274" y="400"/>
                    </a:moveTo>
                    <a:cubicBezTo>
                      <a:pt x="264" y="402"/>
                      <a:pt x="252" y="404"/>
                      <a:pt x="237" y="405"/>
                    </a:cubicBezTo>
                    <a:cubicBezTo>
                      <a:pt x="222" y="406"/>
                      <a:pt x="205" y="406"/>
                      <a:pt x="186" y="406"/>
                    </a:cubicBezTo>
                    <a:cubicBezTo>
                      <a:pt x="154" y="406"/>
                      <a:pt x="128" y="400"/>
                      <a:pt x="110" y="389"/>
                    </a:cubicBezTo>
                    <a:cubicBezTo>
                      <a:pt x="91" y="378"/>
                      <a:pt x="82" y="358"/>
                      <a:pt x="82" y="328"/>
                    </a:cubicBezTo>
                    <a:cubicBezTo>
                      <a:pt x="82" y="313"/>
                      <a:pt x="86" y="300"/>
                      <a:pt x="93" y="291"/>
                    </a:cubicBezTo>
                    <a:cubicBezTo>
                      <a:pt x="101" y="281"/>
                      <a:pt x="110" y="273"/>
                      <a:pt x="122" y="268"/>
                    </a:cubicBezTo>
                    <a:cubicBezTo>
                      <a:pt x="133" y="262"/>
                      <a:pt x="145" y="259"/>
                      <a:pt x="159" y="257"/>
                    </a:cubicBezTo>
                    <a:cubicBezTo>
                      <a:pt x="173" y="255"/>
                      <a:pt x="186" y="254"/>
                      <a:pt x="198" y="254"/>
                    </a:cubicBezTo>
                    <a:cubicBezTo>
                      <a:pt x="217" y="254"/>
                      <a:pt x="232" y="255"/>
                      <a:pt x="245" y="257"/>
                    </a:cubicBezTo>
                    <a:cubicBezTo>
                      <a:pt x="259" y="259"/>
                      <a:pt x="268" y="262"/>
                      <a:pt x="274" y="265"/>
                    </a:cubicBezTo>
                    <a:lnTo>
                      <a:pt x="274"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8">
                <a:extLst>
                  <a:ext uri="{FF2B5EF4-FFF2-40B4-BE49-F238E27FC236}">
                    <a16:creationId xmlns:a16="http://schemas.microsoft.com/office/drawing/2014/main" id="{90F1700F-EC11-4ADC-B5E1-D1F172E54E49}"/>
                  </a:ext>
                </a:extLst>
              </p:cNvPr>
              <p:cNvSpPr>
                <a:spLocks noEditPoints="1"/>
              </p:cNvSpPr>
              <p:nvPr/>
            </p:nvSpPr>
            <p:spPr bwMode="black">
              <a:xfrm>
                <a:off x="-7005638" y="-6065838"/>
                <a:ext cx="1425575" cy="2451100"/>
              </a:xfrm>
              <a:custGeom>
                <a:avLst/>
                <a:gdLst>
                  <a:gd name="T0" fmla="*/ 400 w 400"/>
                  <a:gd name="T1" fmla="*/ 0 h 687"/>
                  <a:gd name="T2" fmla="*/ 319 w 400"/>
                  <a:gd name="T3" fmla="*/ 14 h 687"/>
                  <a:gd name="T4" fmla="*/ 319 w 400"/>
                  <a:gd name="T5" fmla="*/ 243 h 687"/>
                  <a:gd name="T6" fmla="*/ 274 w 400"/>
                  <a:gd name="T7" fmla="*/ 223 h 687"/>
                  <a:gd name="T8" fmla="*/ 204 w 400"/>
                  <a:gd name="T9" fmla="*/ 213 h 687"/>
                  <a:gd name="T10" fmla="*/ 118 w 400"/>
                  <a:gd name="T11" fmla="*/ 230 h 687"/>
                  <a:gd name="T12" fmla="*/ 54 w 400"/>
                  <a:gd name="T13" fmla="*/ 279 h 687"/>
                  <a:gd name="T14" fmla="*/ 14 w 400"/>
                  <a:gd name="T15" fmla="*/ 354 h 687"/>
                  <a:gd name="T16" fmla="*/ 0 w 400"/>
                  <a:gd name="T17" fmla="*/ 450 h 687"/>
                  <a:gd name="T18" fmla="*/ 16 w 400"/>
                  <a:gd name="T19" fmla="*/ 549 h 687"/>
                  <a:gd name="T20" fmla="*/ 62 w 400"/>
                  <a:gd name="T21" fmla="*/ 623 h 687"/>
                  <a:gd name="T22" fmla="*/ 134 w 400"/>
                  <a:gd name="T23" fmla="*/ 670 h 687"/>
                  <a:gd name="T24" fmla="*/ 228 w 400"/>
                  <a:gd name="T25" fmla="*/ 687 h 687"/>
                  <a:gd name="T26" fmla="*/ 328 w 400"/>
                  <a:gd name="T27" fmla="*/ 679 h 687"/>
                  <a:gd name="T28" fmla="*/ 400 w 400"/>
                  <a:gd name="T29" fmla="*/ 663 h 687"/>
                  <a:gd name="T30" fmla="*/ 400 w 400"/>
                  <a:gd name="T31" fmla="*/ 0 h 687"/>
                  <a:gd name="T32" fmla="*/ 319 w 400"/>
                  <a:gd name="T33" fmla="*/ 606 h 687"/>
                  <a:gd name="T34" fmla="*/ 284 w 400"/>
                  <a:gd name="T35" fmla="*/ 612 h 687"/>
                  <a:gd name="T36" fmla="*/ 229 w 400"/>
                  <a:gd name="T37" fmla="*/ 615 h 687"/>
                  <a:gd name="T38" fmla="*/ 124 w 400"/>
                  <a:gd name="T39" fmla="*/ 572 h 687"/>
                  <a:gd name="T40" fmla="*/ 85 w 400"/>
                  <a:gd name="T41" fmla="*/ 450 h 687"/>
                  <a:gd name="T42" fmla="*/ 92 w 400"/>
                  <a:gd name="T43" fmla="*/ 384 h 687"/>
                  <a:gd name="T44" fmla="*/ 115 w 400"/>
                  <a:gd name="T45" fmla="*/ 332 h 687"/>
                  <a:gd name="T46" fmla="*/ 155 w 400"/>
                  <a:gd name="T47" fmla="*/ 297 h 687"/>
                  <a:gd name="T48" fmla="*/ 215 w 400"/>
                  <a:gd name="T49" fmla="*/ 284 h 687"/>
                  <a:gd name="T50" fmla="*/ 276 w 400"/>
                  <a:gd name="T51" fmla="*/ 295 h 687"/>
                  <a:gd name="T52" fmla="*/ 319 w 400"/>
                  <a:gd name="T53" fmla="*/ 319 h 687"/>
                  <a:gd name="T54" fmla="*/ 319 w 400"/>
                  <a:gd name="T55" fmla="*/ 60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87">
                    <a:moveTo>
                      <a:pt x="400" y="0"/>
                    </a:moveTo>
                    <a:cubicBezTo>
                      <a:pt x="319" y="14"/>
                      <a:pt x="319" y="14"/>
                      <a:pt x="319" y="14"/>
                    </a:cubicBezTo>
                    <a:cubicBezTo>
                      <a:pt x="319" y="243"/>
                      <a:pt x="319" y="243"/>
                      <a:pt x="319" y="243"/>
                    </a:cubicBezTo>
                    <a:cubicBezTo>
                      <a:pt x="309" y="237"/>
                      <a:pt x="294" y="230"/>
                      <a:pt x="274" y="223"/>
                    </a:cubicBezTo>
                    <a:cubicBezTo>
                      <a:pt x="254" y="216"/>
                      <a:pt x="231" y="213"/>
                      <a:pt x="204" y="213"/>
                    </a:cubicBezTo>
                    <a:cubicBezTo>
                      <a:pt x="172" y="213"/>
                      <a:pt x="143" y="218"/>
                      <a:pt x="118" y="230"/>
                    </a:cubicBezTo>
                    <a:cubicBezTo>
                      <a:pt x="92" y="242"/>
                      <a:pt x="71" y="258"/>
                      <a:pt x="54" y="279"/>
                    </a:cubicBezTo>
                    <a:cubicBezTo>
                      <a:pt x="36" y="300"/>
                      <a:pt x="23" y="325"/>
                      <a:pt x="14" y="354"/>
                    </a:cubicBezTo>
                    <a:cubicBezTo>
                      <a:pt x="5" y="383"/>
                      <a:pt x="0" y="415"/>
                      <a:pt x="0" y="450"/>
                    </a:cubicBezTo>
                    <a:cubicBezTo>
                      <a:pt x="0" y="486"/>
                      <a:pt x="6" y="519"/>
                      <a:pt x="16" y="549"/>
                    </a:cubicBezTo>
                    <a:cubicBezTo>
                      <a:pt x="27" y="578"/>
                      <a:pt x="42" y="603"/>
                      <a:pt x="62" y="623"/>
                    </a:cubicBezTo>
                    <a:cubicBezTo>
                      <a:pt x="82" y="644"/>
                      <a:pt x="106" y="659"/>
                      <a:pt x="134" y="670"/>
                    </a:cubicBezTo>
                    <a:cubicBezTo>
                      <a:pt x="162" y="681"/>
                      <a:pt x="193" y="687"/>
                      <a:pt x="228" y="687"/>
                    </a:cubicBezTo>
                    <a:cubicBezTo>
                      <a:pt x="266" y="687"/>
                      <a:pt x="299" y="684"/>
                      <a:pt x="328" y="679"/>
                    </a:cubicBezTo>
                    <a:cubicBezTo>
                      <a:pt x="357" y="674"/>
                      <a:pt x="381" y="669"/>
                      <a:pt x="400" y="663"/>
                    </a:cubicBezTo>
                    <a:lnTo>
                      <a:pt x="400" y="0"/>
                    </a:lnTo>
                    <a:close/>
                    <a:moveTo>
                      <a:pt x="319" y="606"/>
                    </a:moveTo>
                    <a:cubicBezTo>
                      <a:pt x="310" y="608"/>
                      <a:pt x="299" y="610"/>
                      <a:pt x="284" y="612"/>
                    </a:cubicBezTo>
                    <a:cubicBezTo>
                      <a:pt x="269" y="614"/>
                      <a:pt x="251" y="615"/>
                      <a:pt x="229" y="615"/>
                    </a:cubicBezTo>
                    <a:cubicBezTo>
                      <a:pt x="185" y="615"/>
                      <a:pt x="150" y="601"/>
                      <a:pt x="124" y="572"/>
                    </a:cubicBezTo>
                    <a:cubicBezTo>
                      <a:pt x="98" y="543"/>
                      <a:pt x="85" y="503"/>
                      <a:pt x="85" y="450"/>
                    </a:cubicBezTo>
                    <a:cubicBezTo>
                      <a:pt x="85" y="426"/>
                      <a:pt x="87" y="405"/>
                      <a:pt x="92" y="384"/>
                    </a:cubicBezTo>
                    <a:cubicBezTo>
                      <a:pt x="97" y="364"/>
                      <a:pt x="104" y="346"/>
                      <a:pt x="115" y="332"/>
                    </a:cubicBezTo>
                    <a:cubicBezTo>
                      <a:pt x="125" y="317"/>
                      <a:pt x="139" y="305"/>
                      <a:pt x="155" y="297"/>
                    </a:cubicBezTo>
                    <a:cubicBezTo>
                      <a:pt x="172" y="288"/>
                      <a:pt x="192" y="284"/>
                      <a:pt x="215" y="284"/>
                    </a:cubicBezTo>
                    <a:cubicBezTo>
                      <a:pt x="237" y="284"/>
                      <a:pt x="257" y="288"/>
                      <a:pt x="276" y="295"/>
                    </a:cubicBezTo>
                    <a:cubicBezTo>
                      <a:pt x="295" y="303"/>
                      <a:pt x="309" y="311"/>
                      <a:pt x="319" y="319"/>
                    </a:cubicBezTo>
                    <a:lnTo>
                      <a:pt x="319" y="6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DD9251FD-4045-471C-B471-B9956042A2C5}"/>
                  </a:ext>
                </a:extLst>
              </p:cNvPr>
              <p:cNvSpPr>
                <a:spLocks/>
              </p:cNvSpPr>
              <p:nvPr/>
            </p:nvSpPr>
            <p:spPr bwMode="black">
              <a:xfrm>
                <a:off x="-5165725" y="-5770563"/>
                <a:ext cx="962025" cy="2152650"/>
              </a:xfrm>
              <a:custGeom>
                <a:avLst/>
                <a:gdLst>
                  <a:gd name="T0" fmla="*/ 223 w 270"/>
                  <a:gd name="T1" fmla="*/ 523 h 603"/>
                  <a:gd name="T2" fmla="*/ 165 w 270"/>
                  <a:gd name="T3" fmla="*/ 532 h 603"/>
                  <a:gd name="T4" fmla="*/ 128 w 270"/>
                  <a:gd name="T5" fmla="*/ 526 h 603"/>
                  <a:gd name="T6" fmla="*/ 102 w 270"/>
                  <a:gd name="T7" fmla="*/ 508 h 603"/>
                  <a:gd name="T8" fmla="*/ 86 w 270"/>
                  <a:gd name="T9" fmla="*/ 474 h 603"/>
                  <a:gd name="T10" fmla="*/ 81 w 270"/>
                  <a:gd name="T11" fmla="*/ 417 h 603"/>
                  <a:gd name="T12" fmla="*/ 81 w 270"/>
                  <a:gd name="T13" fmla="*/ 208 h 603"/>
                  <a:gd name="T14" fmla="*/ 253 w 270"/>
                  <a:gd name="T15" fmla="*/ 208 h 603"/>
                  <a:gd name="T16" fmla="*/ 253 w 270"/>
                  <a:gd name="T17" fmla="*/ 140 h 603"/>
                  <a:gd name="T18" fmla="*/ 81 w 270"/>
                  <a:gd name="T19" fmla="*/ 140 h 603"/>
                  <a:gd name="T20" fmla="*/ 81 w 270"/>
                  <a:gd name="T21" fmla="*/ 0 h 603"/>
                  <a:gd name="T22" fmla="*/ 0 w 270"/>
                  <a:gd name="T23" fmla="*/ 14 h 603"/>
                  <a:gd name="T24" fmla="*/ 0 w 270"/>
                  <a:gd name="T25" fmla="*/ 418 h 603"/>
                  <a:gd name="T26" fmla="*/ 7 w 270"/>
                  <a:gd name="T27" fmla="*/ 498 h 603"/>
                  <a:gd name="T28" fmla="*/ 33 w 270"/>
                  <a:gd name="T29" fmla="*/ 556 h 603"/>
                  <a:gd name="T30" fmla="*/ 81 w 270"/>
                  <a:gd name="T31" fmla="*/ 591 h 603"/>
                  <a:gd name="T32" fmla="*/ 158 w 270"/>
                  <a:gd name="T33" fmla="*/ 603 h 603"/>
                  <a:gd name="T34" fmla="*/ 227 w 270"/>
                  <a:gd name="T35" fmla="*/ 594 h 603"/>
                  <a:gd name="T36" fmla="*/ 270 w 270"/>
                  <a:gd name="T37" fmla="*/ 579 h 603"/>
                  <a:gd name="T38" fmla="*/ 254 w 270"/>
                  <a:gd name="T39" fmla="*/ 512 h 603"/>
                  <a:gd name="T40" fmla="*/ 223 w 270"/>
                  <a:gd name="T41" fmla="*/ 52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603">
                    <a:moveTo>
                      <a:pt x="223" y="523"/>
                    </a:moveTo>
                    <a:cubicBezTo>
                      <a:pt x="209" y="529"/>
                      <a:pt x="189" y="532"/>
                      <a:pt x="165" y="532"/>
                    </a:cubicBezTo>
                    <a:cubicBezTo>
                      <a:pt x="151" y="532"/>
                      <a:pt x="138" y="530"/>
                      <a:pt x="128" y="526"/>
                    </a:cubicBezTo>
                    <a:cubicBezTo>
                      <a:pt x="118" y="523"/>
                      <a:pt x="109" y="517"/>
                      <a:pt x="102" y="508"/>
                    </a:cubicBezTo>
                    <a:cubicBezTo>
                      <a:pt x="95" y="500"/>
                      <a:pt x="90" y="488"/>
                      <a:pt x="86" y="474"/>
                    </a:cubicBezTo>
                    <a:cubicBezTo>
                      <a:pt x="83" y="459"/>
                      <a:pt x="81" y="440"/>
                      <a:pt x="81" y="417"/>
                    </a:cubicBezTo>
                    <a:cubicBezTo>
                      <a:pt x="81" y="208"/>
                      <a:pt x="81" y="208"/>
                      <a:pt x="81" y="208"/>
                    </a:cubicBezTo>
                    <a:cubicBezTo>
                      <a:pt x="253" y="208"/>
                      <a:pt x="253" y="208"/>
                      <a:pt x="253" y="208"/>
                    </a:cubicBezTo>
                    <a:cubicBezTo>
                      <a:pt x="253" y="140"/>
                      <a:pt x="253" y="140"/>
                      <a:pt x="253" y="140"/>
                    </a:cubicBezTo>
                    <a:cubicBezTo>
                      <a:pt x="81" y="140"/>
                      <a:pt x="81" y="140"/>
                      <a:pt x="81" y="140"/>
                    </a:cubicBezTo>
                    <a:cubicBezTo>
                      <a:pt x="81" y="0"/>
                      <a:pt x="81" y="0"/>
                      <a:pt x="81" y="0"/>
                    </a:cubicBezTo>
                    <a:cubicBezTo>
                      <a:pt x="0" y="14"/>
                      <a:pt x="0" y="14"/>
                      <a:pt x="0" y="14"/>
                    </a:cubicBezTo>
                    <a:cubicBezTo>
                      <a:pt x="0" y="418"/>
                      <a:pt x="0" y="418"/>
                      <a:pt x="0" y="418"/>
                    </a:cubicBezTo>
                    <a:cubicBezTo>
                      <a:pt x="0" y="448"/>
                      <a:pt x="2" y="475"/>
                      <a:pt x="7" y="498"/>
                    </a:cubicBezTo>
                    <a:cubicBezTo>
                      <a:pt x="12" y="521"/>
                      <a:pt x="21" y="540"/>
                      <a:pt x="33" y="556"/>
                    </a:cubicBezTo>
                    <a:cubicBezTo>
                      <a:pt x="45" y="572"/>
                      <a:pt x="61" y="583"/>
                      <a:pt x="81" y="591"/>
                    </a:cubicBezTo>
                    <a:cubicBezTo>
                      <a:pt x="101" y="599"/>
                      <a:pt x="127" y="603"/>
                      <a:pt x="158" y="603"/>
                    </a:cubicBezTo>
                    <a:cubicBezTo>
                      <a:pt x="184" y="603"/>
                      <a:pt x="207" y="600"/>
                      <a:pt x="227" y="594"/>
                    </a:cubicBezTo>
                    <a:cubicBezTo>
                      <a:pt x="248" y="588"/>
                      <a:pt x="262" y="583"/>
                      <a:pt x="270" y="579"/>
                    </a:cubicBezTo>
                    <a:cubicBezTo>
                      <a:pt x="254" y="512"/>
                      <a:pt x="254" y="512"/>
                      <a:pt x="254" y="512"/>
                    </a:cubicBezTo>
                    <a:cubicBezTo>
                      <a:pt x="249" y="514"/>
                      <a:pt x="238" y="518"/>
                      <a:pt x="223" y="5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E55A7682-37E5-420C-86D3-1C6A873C54AB}"/>
                  </a:ext>
                </a:extLst>
              </p:cNvPr>
              <p:cNvSpPr>
                <a:spLocks/>
              </p:cNvSpPr>
              <p:nvPr/>
            </p:nvSpPr>
            <p:spPr bwMode="black">
              <a:xfrm>
                <a:off x="-11318875" y="-2387600"/>
                <a:ext cx="1457325" cy="2159000"/>
              </a:xfrm>
              <a:custGeom>
                <a:avLst/>
                <a:gdLst>
                  <a:gd name="T0" fmla="*/ 247 w 918"/>
                  <a:gd name="T1" fmla="*/ 751 h 1360"/>
                  <a:gd name="T2" fmla="*/ 804 w 918"/>
                  <a:gd name="T3" fmla="*/ 751 h 1360"/>
                  <a:gd name="T4" fmla="*/ 804 w 918"/>
                  <a:gd name="T5" fmla="*/ 546 h 1360"/>
                  <a:gd name="T6" fmla="*/ 247 w 918"/>
                  <a:gd name="T7" fmla="*/ 546 h 1360"/>
                  <a:gd name="T8" fmla="*/ 247 w 918"/>
                  <a:gd name="T9" fmla="*/ 212 h 1360"/>
                  <a:gd name="T10" fmla="*/ 871 w 918"/>
                  <a:gd name="T11" fmla="*/ 212 h 1360"/>
                  <a:gd name="T12" fmla="*/ 871 w 918"/>
                  <a:gd name="T13" fmla="*/ 0 h 1360"/>
                  <a:gd name="T14" fmla="*/ 0 w 918"/>
                  <a:gd name="T15" fmla="*/ 0 h 1360"/>
                  <a:gd name="T16" fmla="*/ 0 w 918"/>
                  <a:gd name="T17" fmla="*/ 1360 h 1360"/>
                  <a:gd name="T18" fmla="*/ 918 w 918"/>
                  <a:gd name="T19" fmla="*/ 1360 h 1360"/>
                  <a:gd name="T20" fmla="*/ 918 w 918"/>
                  <a:gd name="T21" fmla="*/ 1149 h 1360"/>
                  <a:gd name="T22" fmla="*/ 247 w 918"/>
                  <a:gd name="T23" fmla="*/ 1149 h 1360"/>
                  <a:gd name="T24" fmla="*/ 247 w 918"/>
                  <a:gd name="T25" fmla="*/ 751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8" h="1360">
                    <a:moveTo>
                      <a:pt x="247" y="751"/>
                    </a:moveTo>
                    <a:lnTo>
                      <a:pt x="804" y="751"/>
                    </a:lnTo>
                    <a:lnTo>
                      <a:pt x="804" y="546"/>
                    </a:lnTo>
                    <a:lnTo>
                      <a:pt x="247" y="546"/>
                    </a:lnTo>
                    <a:lnTo>
                      <a:pt x="247" y="212"/>
                    </a:lnTo>
                    <a:lnTo>
                      <a:pt x="871" y="212"/>
                    </a:lnTo>
                    <a:lnTo>
                      <a:pt x="871" y="0"/>
                    </a:lnTo>
                    <a:lnTo>
                      <a:pt x="0" y="0"/>
                    </a:lnTo>
                    <a:lnTo>
                      <a:pt x="0" y="1360"/>
                    </a:lnTo>
                    <a:lnTo>
                      <a:pt x="918" y="1360"/>
                    </a:lnTo>
                    <a:lnTo>
                      <a:pt x="918" y="1149"/>
                    </a:lnTo>
                    <a:lnTo>
                      <a:pt x="247" y="1149"/>
                    </a:lnTo>
                    <a:lnTo>
                      <a:pt x="247" y="7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C2B3C4C6-443C-4ED2-BD32-40796F525DBF}"/>
                  </a:ext>
                </a:extLst>
              </p:cNvPr>
              <p:cNvSpPr>
                <a:spLocks/>
              </p:cNvSpPr>
              <p:nvPr/>
            </p:nvSpPr>
            <p:spPr bwMode="black">
              <a:xfrm>
                <a:off x="-9558338" y="-1890712"/>
                <a:ext cx="990600" cy="1662113"/>
              </a:xfrm>
              <a:custGeom>
                <a:avLst/>
                <a:gdLst>
                  <a:gd name="T0" fmla="*/ 230 w 278"/>
                  <a:gd name="T1" fmla="*/ 5 h 466"/>
                  <a:gd name="T2" fmla="*/ 202 w 278"/>
                  <a:gd name="T3" fmla="*/ 1 h 466"/>
                  <a:gd name="T4" fmla="*/ 178 w 278"/>
                  <a:gd name="T5" fmla="*/ 0 h 466"/>
                  <a:gd name="T6" fmla="*/ 76 w 278"/>
                  <a:gd name="T7" fmla="*/ 10 h 466"/>
                  <a:gd name="T8" fmla="*/ 0 w 278"/>
                  <a:gd name="T9" fmla="*/ 31 h 466"/>
                  <a:gd name="T10" fmla="*/ 0 w 278"/>
                  <a:gd name="T11" fmla="*/ 466 h 466"/>
                  <a:gd name="T12" fmla="*/ 105 w 278"/>
                  <a:gd name="T13" fmla="*/ 466 h 466"/>
                  <a:gd name="T14" fmla="*/ 105 w 278"/>
                  <a:gd name="T15" fmla="*/ 100 h 466"/>
                  <a:gd name="T16" fmla="*/ 133 w 278"/>
                  <a:gd name="T17" fmla="*/ 94 h 466"/>
                  <a:gd name="T18" fmla="*/ 170 w 278"/>
                  <a:gd name="T19" fmla="*/ 91 h 466"/>
                  <a:gd name="T20" fmla="*/ 223 w 278"/>
                  <a:gd name="T21" fmla="*/ 96 h 466"/>
                  <a:gd name="T22" fmla="*/ 260 w 278"/>
                  <a:gd name="T23" fmla="*/ 105 h 466"/>
                  <a:gd name="T24" fmla="*/ 278 w 278"/>
                  <a:gd name="T25" fmla="*/ 16 h 466"/>
                  <a:gd name="T26" fmla="*/ 257 w 278"/>
                  <a:gd name="T27" fmla="*/ 10 h 466"/>
                  <a:gd name="T28" fmla="*/ 230 w 278"/>
                  <a:gd name="T29" fmla="*/ 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466">
                    <a:moveTo>
                      <a:pt x="230" y="5"/>
                    </a:moveTo>
                    <a:cubicBezTo>
                      <a:pt x="221" y="3"/>
                      <a:pt x="211" y="2"/>
                      <a:pt x="202" y="1"/>
                    </a:cubicBezTo>
                    <a:cubicBezTo>
                      <a:pt x="193" y="0"/>
                      <a:pt x="185" y="0"/>
                      <a:pt x="178" y="0"/>
                    </a:cubicBezTo>
                    <a:cubicBezTo>
                      <a:pt x="140" y="0"/>
                      <a:pt x="106" y="3"/>
                      <a:pt x="76" y="10"/>
                    </a:cubicBezTo>
                    <a:cubicBezTo>
                      <a:pt x="45" y="17"/>
                      <a:pt x="20" y="24"/>
                      <a:pt x="0" y="31"/>
                    </a:cubicBezTo>
                    <a:cubicBezTo>
                      <a:pt x="0" y="466"/>
                      <a:pt x="0" y="466"/>
                      <a:pt x="0" y="466"/>
                    </a:cubicBezTo>
                    <a:cubicBezTo>
                      <a:pt x="105" y="466"/>
                      <a:pt x="105" y="466"/>
                      <a:pt x="105" y="466"/>
                    </a:cubicBezTo>
                    <a:cubicBezTo>
                      <a:pt x="105" y="100"/>
                      <a:pt x="105" y="100"/>
                      <a:pt x="105" y="100"/>
                    </a:cubicBezTo>
                    <a:cubicBezTo>
                      <a:pt x="110" y="99"/>
                      <a:pt x="120" y="97"/>
                      <a:pt x="133" y="94"/>
                    </a:cubicBezTo>
                    <a:cubicBezTo>
                      <a:pt x="146" y="92"/>
                      <a:pt x="158" y="91"/>
                      <a:pt x="170" y="91"/>
                    </a:cubicBezTo>
                    <a:cubicBezTo>
                      <a:pt x="190" y="91"/>
                      <a:pt x="208" y="92"/>
                      <a:pt x="223" y="96"/>
                    </a:cubicBezTo>
                    <a:cubicBezTo>
                      <a:pt x="239" y="99"/>
                      <a:pt x="251" y="102"/>
                      <a:pt x="260" y="105"/>
                    </a:cubicBezTo>
                    <a:cubicBezTo>
                      <a:pt x="278" y="16"/>
                      <a:pt x="278" y="16"/>
                      <a:pt x="278" y="16"/>
                    </a:cubicBezTo>
                    <a:cubicBezTo>
                      <a:pt x="273" y="14"/>
                      <a:pt x="266" y="12"/>
                      <a:pt x="257" y="10"/>
                    </a:cubicBezTo>
                    <a:cubicBezTo>
                      <a:pt x="248" y="8"/>
                      <a:pt x="239" y="6"/>
                      <a:pt x="23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eform 12">
                <a:extLst>
                  <a:ext uri="{FF2B5EF4-FFF2-40B4-BE49-F238E27FC236}">
                    <a16:creationId xmlns:a16="http://schemas.microsoft.com/office/drawing/2014/main" id="{9805A1AC-D53F-4C98-B919-0A77E25D42F3}"/>
                  </a:ext>
                </a:extLst>
              </p:cNvPr>
              <p:cNvSpPr>
                <a:spLocks/>
              </p:cNvSpPr>
              <p:nvPr/>
            </p:nvSpPr>
            <p:spPr bwMode="black">
              <a:xfrm>
                <a:off x="-8345488" y="-2644775"/>
                <a:ext cx="623888" cy="2444750"/>
              </a:xfrm>
              <a:custGeom>
                <a:avLst/>
                <a:gdLst>
                  <a:gd name="T0" fmla="*/ 119 w 175"/>
                  <a:gd name="T1" fmla="*/ 577 h 685"/>
                  <a:gd name="T2" fmla="*/ 108 w 175"/>
                  <a:gd name="T3" fmla="*/ 555 h 685"/>
                  <a:gd name="T4" fmla="*/ 105 w 175"/>
                  <a:gd name="T5" fmla="*/ 522 h 685"/>
                  <a:gd name="T6" fmla="*/ 105 w 175"/>
                  <a:gd name="T7" fmla="*/ 0 h 685"/>
                  <a:gd name="T8" fmla="*/ 0 w 175"/>
                  <a:gd name="T9" fmla="*/ 17 h 685"/>
                  <a:gd name="T10" fmla="*/ 0 w 175"/>
                  <a:gd name="T11" fmla="*/ 542 h 685"/>
                  <a:gd name="T12" fmla="*/ 7 w 175"/>
                  <a:gd name="T13" fmla="*/ 603 h 685"/>
                  <a:gd name="T14" fmla="*/ 33 w 175"/>
                  <a:gd name="T15" fmla="*/ 648 h 685"/>
                  <a:gd name="T16" fmla="*/ 82 w 175"/>
                  <a:gd name="T17" fmla="*/ 675 h 685"/>
                  <a:gd name="T18" fmla="*/ 160 w 175"/>
                  <a:gd name="T19" fmla="*/ 685 h 685"/>
                  <a:gd name="T20" fmla="*/ 175 w 175"/>
                  <a:gd name="T21" fmla="*/ 598 h 685"/>
                  <a:gd name="T22" fmla="*/ 140 w 175"/>
                  <a:gd name="T23" fmla="*/ 591 h 685"/>
                  <a:gd name="T24" fmla="*/ 119 w 175"/>
                  <a:gd name="T25" fmla="*/ 57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685">
                    <a:moveTo>
                      <a:pt x="119" y="577"/>
                    </a:moveTo>
                    <a:cubicBezTo>
                      <a:pt x="114" y="571"/>
                      <a:pt x="110" y="563"/>
                      <a:pt x="108" y="555"/>
                    </a:cubicBezTo>
                    <a:cubicBezTo>
                      <a:pt x="106" y="546"/>
                      <a:pt x="105" y="535"/>
                      <a:pt x="105" y="522"/>
                    </a:cubicBezTo>
                    <a:cubicBezTo>
                      <a:pt x="105" y="0"/>
                      <a:pt x="105" y="0"/>
                      <a:pt x="105" y="0"/>
                    </a:cubicBezTo>
                    <a:cubicBezTo>
                      <a:pt x="0" y="17"/>
                      <a:pt x="0" y="17"/>
                      <a:pt x="0" y="17"/>
                    </a:cubicBezTo>
                    <a:cubicBezTo>
                      <a:pt x="0" y="542"/>
                      <a:pt x="0" y="542"/>
                      <a:pt x="0" y="542"/>
                    </a:cubicBezTo>
                    <a:cubicBezTo>
                      <a:pt x="0" y="565"/>
                      <a:pt x="2" y="585"/>
                      <a:pt x="7" y="603"/>
                    </a:cubicBezTo>
                    <a:cubicBezTo>
                      <a:pt x="12" y="621"/>
                      <a:pt x="21" y="636"/>
                      <a:pt x="33" y="648"/>
                    </a:cubicBezTo>
                    <a:cubicBezTo>
                      <a:pt x="45" y="659"/>
                      <a:pt x="61" y="669"/>
                      <a:pt x="82" y="675"/>
                    </a:cubicBezTo>
                    <a:cubicBezTo>
                      <a:pt x="103" y="681"/>
                      <a:pt x="129" y="685"/>
                      <a:pt x="160" y="685"/>
                    </a:cubicBezTo>
                    <a:cubicBezTo>
                      <a:pt x="175" y="598"/>
                      <a:pt x="175" y="598"/>
                      <a:pt x="175" y="598"/>
                    </a:cubicBezTo>
                    <a:cubicBezTo>
                      <a:pt x="161" y="596"/>
                      <a:pt x="149" y="594"/>
                      <a:pt x="140" y="591"/>
                    </a:cubicBezTo>
                    <a:cubicBezTo>
                      <a:pt x="131" y="588"/>
                      <a:pt x="124" y="583"/>
                      <a:pt x="119" y="5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Freeform 13">
                <a:extLst>
                  <a:ext uri="{FF2B5EF4-FFF2-40B4-BE49-F238E27FC236}">
                    <a16:creationId xmlns:a16="http://schemas.microsoft.com/office/drawing/2014/main" id="{9A4F859C-433A-44CA-BA54-324225362BA9}"/>
                  </a:ext>
                </a:extLst>
              </p:cNvPr>
              <p:cNvSpPr>
                <a:spLocks noEditPoints="1"/>
              </p:cNvSpPr>
              <p:nvPr/>
            </p:nvSpPr>
            <p:spPr bwMode="black">
              <a:xfrm>
                <a:off x="-7540625" y="-1898650"/>
                <a:ext cx="1316038" cy="1701800"/>
              </a:xfrm>
              <a:custGeom>
                <a:avLst/>
                <a:gdLst>
                  <a:gd name="T0" fmla="*/ 329 w 369"/>
                  <a:gd name="T1" fmla="*/ 50 h 477"/>
                  <a:gd name="T2" fmla="*/ 272 w 369"/>
                  <a:gd name="T3" fmla="*/ 13 h 477"/>
                  <a:gd name="T4" fmla="*/ 184 w 369"/>
                  <a:gd name="T5" fmla="*/ 0 h 477"/>
                  <a:gd name="T6" fmla="*/ 102 w 369"/>
                  <a:gd name="T7" fmla="*/ 7 h 477"/>
                  <a:gd name="T8" fmla="*/ 44 w 369"/>
                  <a:gd name="T9" fmla="*/ 21 h 477"/>
                  <a:gd name="T10" fmla="*/ 57 w 369"/>
                  <a:gd name="T11" fmla="*/ 107 h 477"/>
                  <a:gd name="T12" fmla="*/ 107 w 369"/>
                  <a:gd name="T13" fmla="*/ 94 h 477"/>
                  <a:gd name="T14" fmla="*/ 174 w 369"/>
                  <a:gd name="T15" fmla="*/ 89 h 477"/>
                  <a:gd name="T16" fmla="*/ 219 w 369"/>
                  <a:gd name="T17" fmla="*/ 96 h 477"/>
                  <a:gd name="T18" fmla="*/ 247 w 369"/>
                  <a:gd name="T19" fmla="*/ 116 h 477"/>
                  <a:gd name="T20" fmla="*/ 263 w 369"/>
                  <a:gd name="T21" fmla="*/ 145 h 477"/>
                  <a:gd name="T22" fmla="*/ 267 w 369"/>
                  <a:gd name="T23" fmla="*/ 180 h 477"/>
                  <a:gd name="T24" fmla="*/ 267 w 369"/>
                  <a:gd name="T25" fmla="*/ 197 h 477"/>
                  <a:gd name="T26" fmla="*/ 226 w 369"/>
                  <a:gd name="T27" fmla="*/ 190 h 477"/>
                  <a:gd name="T28" fmla="*/ 189 w 369"/>
                  <a:gd name="T29" fmla="*/ 188 h 477"/>
                  <a:gd name="T30" fmla="*/ 117 w 369"/>
                  <a:gd name="T31" fmla="*/ 195 h 477"/>
                  <a:gd name="T32" fmla="*/ 57 w 369"/>
                  <a:gd name="T33" fmla="*/ 220 h 477"/>
                  <a:gd name="T34" fmla="*/ 15 w 369"/>
                  <a:gd name="T35" fmla="*/ 264 h 477"/>
                  <a:gd name="T36" fmla="*/ 0 w 369"/>
                  <a:gd name="T37" fmla="*/ 330 h 477"/>
                  <a:gd name="T38" fmla="*/ 14 w 369"/>
                  <a:gd name="T39" fmla="*/ 399 h 477"/>
                  <a:gd name="T40" fmla="*/ 51 w 369"/>
                  <a:gd name="T41" fmla="*/ 444 h 477"/>
                  <a:gd name="T42" fmla="*/ 109 w 369"/>
                  <a:gd name="T43" fmla="*/ 469 h 477"/>
                  <a:gd name="T44" fmla="*/ 184 w 369"/>
                  <a:gd name="T45" fmla="*/ 477 h 477"/>
                  <a:gd name="T46" fmla="*/ 295 w 369"/>
                  <a:gd name="T47" fmla="*/ 470 h 477"/>
                  <a:gd name="T48" fmla="*/ 369 w 369"/>
                  <a:gd name="T49" fmla="*/ 457 h 477"/>
                  <a:gd name="T50" fmla="*/ 369 w 369"/>
                  <a:gd name="T51" fmla="*/ 181 h 477"/>
                  <a:gd name="T52" fmla="*/ 360 w 369"/>
                  <a:gd name="T53" fmla="*/ 107 h 477"/>
                  <a:gd name="T54" fmla="*/ 329 w 369"/>
                  <a:gd name="T55" fmla="*/ 50 h 477"/>
                  <a:gd name="T56" fmla="*/ 267 w 369"/>
                  <a:gd name="T57" fmla="*/ 388 h 477"/>
                  <a:gd name="T58" fmla="*/ 193 w 369"/>
                  <a:gd name="T59" fmla="*/ 394 h 477"/>
                  <a:gd name="T60" fmla="*/ 129 w 369"/>
                  <a:gd name="T61" fmla="*/ 379 h 477"/>
                  <a:gd name="T62" fmla="*/ 106 w 369"/>
                  <a:gd name="T63" fmla="*/ 327 h 477"/>
                  <a:gd name="T64" fmla="*/ 114 w 369"/>
                  <a:gd name="T65" fmla="*/ 295 h 477"/>
                  <a:gd name="T66" fmla="*/ 137 w 369"/>
                  <a:gd name="T67" fmla="*/ 276 h 477"/>
                  <a:gd name="T68" fmla="*/ 170 w 369"/>
                  <a:gd name="T69" fmla="*/ 266 h 477"/>
                  <a:gd name="T70" fmla="*/ 205 w 369"/>
                  <a:gd name="T71" fmla="*/ 264 h 477"/>
                  <a:gd name="T72" fmla="*/ 242 w 369"/>
                  <a:gd name="T73" fmla="*/ 266 h 477"/>
                  <a:gd name="T74" fmla="*/ 267 w 369"/>
                  <a:gd name="T75" fmla="*/ 272 h 477"/>
                  <a:gd name="T76" fmla="*/ 267 w 369"/>
                  <a:gd name="T77" fmla="*/ 38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477">
                    <a:moveTo>
                      <a:pt x="329" y="50"/>
                    </a:moveTo>
                    <a:cubicBezTo>
                      <a:pt x="315" y="34"/>
                      <a:pt x="296" y="22"/>
                      <a:pt x="272" y="13"/>
                    </a:cubicBezTo>
                    <a:cubicBezTo>
                      <a:pt x="248" y="5"/>
                      <a:pt x="219" y="0"/>
                      <a:pt x="184" y="0"/>
                    </a:cubicBezTo>
                    <a:cubicBezTo>
                      <a:pt x="155" y="0"/>
                      <a:pt x="128" y="3"/>
                      <a:pt x="102" y="7"/>
                    </a:cubicBezTo>
                    <a:cubicBezTo>
                      <a:pt x="77" y="12"/>
                      <a:pt x="57" y="17"/>
                      <a:pt x="44" y="21"/>
                    </a:cubicBezTo>
                    <a:cubicBezTo>
                      <a:pt x="57" y="107"/>
                      <a:pt x="57" y="107"/>
                      <a:pt x="57" y="107"/>
                    </a:cubicBezTo>
                    <a:cubicBezTo>
                      <a:pt x="70" y="102"/>
                      <a:pt x="86" y="98"/>
                      <a:pt x="107" y="94"/>
                    </a:cubicBezTo>
                    <a:cubicBezTo>
                      <a:pt x="127" y="91"/>
                      <a:pt x="149" y="89"/>
                      <a:pt x="174" y="89"/>
                    </a:cubicBezTo>
                    <a:cubicBezTo>
                      <a:pt x="192" y="89"/>
                      <a:pt x="207" y="92"/>
                      <a:pt x="219" y="96"/>
                    </a:cubicBezTo>
                    <a:cubicBezTo>
                      <a:pt x="230" y="101"/>
                      <a:pt x="240" y="107"/>
                      <a:pt x="247" y="116"/>
                    </a:cubicBezTo>
                    <a:cubicBezTo>
                      <a:pt x="255" y="124"/>
                      <a:pt x="260" y="134"/>
                      <a:pt x="263" y="145"/>
                    </a:cubicBezTo>
                    <a:cubicBezTo>
                      <a:pt x="266" y="156"/>
                      <a:pt x="267" y="168"/>
                      <a:pt x="267" y="180"/>
                    </a:cubicBezTo>
                    <a:cubicBezTo>
                      <a:pt x="267" y="197"/>
                      <a:pt x="267" y="197"/>
                      <a:pt x="267" y="197"/>
                    </a:cubicBezTo>
                    <a:cubicBezTo>
                      <a:pt x="252" y="194"/>
                      <a:pt x="239" y="191"/>
                      <a:pt x="226" y="190"/>
                    </a:cubicBezTo>
                    <a:cubicBezTo>
                      <a:pt x="213" y="189"/>
                      <a:pt x="201" y="188"/>
                      <a:pt x="189" y="188"/>
                    </a:cubicBezTo>
                    <a:cubicBezTo>
                      <a:pt x="164" y="188"/>
                      <a:pt x="140" y="190"/>
                      <a:pt x="117" y="195"/>
                    </a:cubicBezTo>
                    <a:cubicBezTo>
                      <a:pt x="94" y="200"/>
                      <a:pt x="74" y="208"/>
                      <a:pt x="57" y="220"/>
                    </a:cubicBezTo>
                    <a:cubicBezTo>
                      <a:pt x="39" y="231"/>
                      <a:pt x="26" y="246"/>
                      <a:pt x="15" y="264"/>
                    </a:cubicBezTo>
                    <a:cubicBezTo>
                      <a:pt x="5" y="282"/>
                      <a:pt x="0" y="304"/>
                      <a:pt x="0" y="330"/>
                    </a:cubicBezTo>
                    <a:cubicBezTo>
                      <a:pt x="0" y="357"/>
                      <a:pt x="5" y="380"/>
                      <a:pt x="14" y="399"/>
                    </a:cubicBezTo>
                    <a:cubicBezTo>
                      <a:pt x="23" y="417"/>
                      <a:pt x="35" y="433"/>
                      <a:pt x="51" y="444"/>
                    </a:cubicBezTo>
                    <a:cubicBezTo>
                      <a:pt x="67" y="456"/>
                      <a:pt x="86" y="464"/>
                      <a:pt x="109" y="469"/>
                    </a:cubicBezTo>
                    <a:cubicBezTo>
                      <a:pt x="132" y="475"/>
                      <a:pt x="157" y="477"/>
                      <a:pt x="184" y="477"/>
                    </a:cubicBezTo>
                    <a:cubicBezTo>
                      <a:pt x="225" y="477"/>
                      <a:pt x="262" y="475"/>
                      <a:pt x="295" y="470"/>
                    </a:cubicBezTo>
                    <a:cubicBezTo>
                      <a:pt x="328" y="465"/>
                      <a:pt x="353" y="461"/>
                      <a:pt x="369" y="457"/>
                    </a:cubicBezTo>
                    <a:cubicBezTo>
                      <a:pt x="369" y="181"/>
                      <a:pt x="369" y="181"/>
                      <a:pt x="369" y="181"/>
                    </a:cubicBezTo>
                    <a:cubicBezTo>
                      <a:pt x="369" y="154"/>
                      <a:pt x="366" y="130"/>
                      <a:pt x="360" y="107"/>
                    </a:cubicBezTo>
                    <a:cubicBezTo>
                      <a:pt x="354" y="85"/>
                      <a:pt x="344" y="66"/>
                      <a:pt x="329" y="50"/>
                    </a:cubicBezTo>
                    <a:close/>
                    <a:moveTo>
                      <a:pt x="267" y="388"/>
                    </a:moveTo>
                    <a:cubicBezTo>
                      <a:pt x="250" y="392"/>
                      <a:pt x="225" y="394"/>
                      <a:pt x="193" y="394"/>
                    </a:cubicBezTo>
                    <a:cubicBezTo>
                      <a:pt x="166" y="394"/>
                      <a:pt x="145" y="389"/>
                      <a:pt x="129" y="379"/>
                    </a:cubicBezTo>
                    <a:cubicBezTo>
                      <a:pt x="113" y="370"/>
                      <a:pt x="106" y="352"/>
                      <a:pt x="106" y="327"/>
                    </a:cubicBezTo>
                    <a:cubicBezTo>
                      <a:pt x="106" y="315"/>
                      <a:pt x="109" y="304"/>
                      <a:pt x="114" y="295"/>
                    </a:cubicBezTo>
                    <a:cubicBezTo>
                      <a:pt x="120" y="287"/>
                      <a:pt x="128" y="281"/>
                      <a:pt x="137" y="276"/>
                    </a:cubicBezTo>
                    <a:cubicBezTo>
                      <a:pt x="147" y="271"/>
                      <a:pt x="158" y="268"/>
                      <a:pt x="170" y="266"/>
                    </a:cubicBezTo>
                    <a:cubicBezTo>
                      <a:pt x="182" y="265"/>
                      <a:pt x="193" y="264"/>
                      <a:pt x="205" y="264"/>
                    </a:cubicBezTo>
                    <a:cubicBezTo>
                      <a:pt x="218" y="264"/>
                      <a:pt x="231" y="265"/>
                      <a:pt x="242" y="266"/>
                    </a:cubicBezTo>
                    <a:cubicBezTo>
                      <a:pt x="253" y="268"/>
                      <a:pt x="261" y="270"/>
                      <a:pt x="267" y="272"/>
                    </a:cubicBezTo>
                    <a:lnTo>
                      <a:pt x="267"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D694C9E3-90B3-4896-9797-69E714E685A5}"/>
                  </a:ext>
                </a:extLst>
              </p:cNvPr>
              <p:cNvSpPr>
                <a:spLocks/>
              </p:cNvSpPr>
              <p:nvPr/>
            </p:nvSpPr>
            <p:spPr bwMode="black">
              <a:xfrm>
                <a:off x="-5832475" y="-1890712"/>
                <a:ext cx="1357313" cy="1662113"/>
              </a:xfrm>
              <a:custGeom>
                <a:avLst/>
                <a:gdLst>
                  <a:gd name="T0" fmla="*/ 340 w 381"/>
                  <a:gd name="T1" fmla="*/ 58 h 466"/>
                  <a:gd name="T2" fmla="*/ 280 w 381"/>
                  <a:gd name="T3" fmla="*/ 15 h 466"/>
                  <a:gd name="T4" fmla="*/ 187 w 381"/>
                  <a:gd name="T5" fmla="*/ 0 h 466"/>
                  <a:gd name="T6" fmla="*/ 79 w 381"/>
                  <a:gd name="T7" fmla="*/ 8 h 466"/>
                  <a:gd name="T8" fmla="*/ 0 w 381"/>
                  <a:gd name="T9" fmla="*/ 24 h 466"/>
                  <a:gd name="T10" fmla="*/ 0 w 381"/>
                  <a:gd name="T11" fmla="*/ 466 h 466"/>
                  <a:gd name="T12" fmla="*/ 105 w 381"/>
                  <a:gd name="T13" fmla="*/ 466 h 466"/>
                  <a:gd name="T14" fmla="*/ 105 w 381"/>
                  <a:gd name="T15" fmla="*/ 98 h 466"/>
                  <a:gd name="T16" fmla="*/ 137 w 381"/>
                  <a:gd name="T17" fmla="*/ 93 h 466"/>
                  <a:gd name="T18" fmla="*/ 179 w 381"/>
                  <a:gd name="T19" fmla="*/ 91 h 466"/>
                  <a:gd name="T20" fmla="*/ 225 w 381"/>
                  <a:gd name="T21" fmla="*/ 98 h 466"/>
                  <a:gd name="T22" fmla="*/ 255 w 381"/>
                  <a:gd name="T23" fmla="*/ 122 h 466"/>
                  <a:gd name="T24" fmla="*/ 270 w 381"/>
                  <a:gd name="T25" fmla="*/ 164 h 466"/>
                  <a:gd name="T26" fmla="*/ 275 w 381"/>
                  <a:gd name="T27" fmla="*/ 226 h 466"/>
                  <a:gd name="T28" fmla="*/ 275 w 381"/>
                  <a:gd name="T29" fmla="*/ 466 h 466"/>
                  <a:gd name="T30" fmla="*/ 381 w 381"/>
                  <a:gd name="T31" fmla="*/ 466 h 466"/>
                  <a:gd name="T32" fmla="*/ 381 w 381"/>
                  <a:gd name="T33" fmla="*/ 209 h 466"/>
                  <a:gd name="T34" fmla="*/ 372 w 381"/>
                  <a:gd name="T35" fmla="*/ 124 h 466"/>
                  <a:gd name="T36" fmla="*/ 340 w 381"/>
                  <a:gd name="T37" fmla="*/ 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 h="466">
                    <a:moveTo>
                      <a:pt x="340" y="58"/>
                    </a:moveTo>
                    <a:cubicBezTo>
                      <a:pt x="325" y="40"/>
                      <a:pt x="305" y="25"/>
                      <a:pt x="280" y="15"/>
                    </a:cubicBezTo>
                    <a:cubicBezTo>
                      <a:pt x="255" y="5"/>
                      <a:pt x="224" y="0"/>
                      <a:pt x="187" y="0"/>
                    </a:cubicBezTo>
                    <a:cubicBezTo>
                      <a:pt x="148" y="0"/>
                      <a:pt x="112" y="3"/>
                      <a:pt x="79" y="8"/>
                    </a:cubicBezTo>
                    <a:cubicBezTo>
                      <a:pt x="46" y="13"/>
                      <a:pt x="20" y="19"/>
                      <a:pt x="0" y="24"/>
                    </a:cubicBezTo>
                    <a:cubicBezTo>
                      <a:pt x="0" y="466"/>
                      <a:pt x="0" y="466"/>
                      <a:pt x="0" y="466"/>
                    </a:cubicBezTo>
                    <a:cubicBezTo>
                      <a:pt x="105" y="466"/>
                      <a:pt x="105" y="466"/>
                      <a:pt x="105" y="466"/>
                    </a:cubicBezTo>
                    <a:cubicBezTo>
                      <a:pt x="105" y="98"/>
                      <a:pt x="105" y="98"/>
                      <a:pt x="105" y="98"/>
                    </a:cubicBezTo>
                    <a:cubicBezTo>
                      <a:pt x="112" y="97"/>
                      <a:pt x="123" y="95"/>
                      <a:pt x="137" y="93"/>
                    </a:cubicBezTo>
                    <a:cubicBezTo>
                      <a:pt x="152" y="92"/>
                      <a:pt x="166" y="91"/>
                      <a:pt x="179" y="91"/>
                    </a:cubicBezTo>
                    <a:cubicBezTo>
                      <a:pt x="197" y="91"/>
                      <a:pt x="213" y="93"/>
                      <a:pt x="225" y="98"/>
                    </a:cubicBezTo>
                    <a:cubicBezTo>
                      <a:pt x="238" y="103"/>
                      <a:pt x="247" y="111"/>
                      <a:pt x="255" y="122"/>
                    </a:cubicBezTo>
                    <a:cubicBezTo>
                      <a:pt x="262" y="132"/>
                      <a:pt x="267" y="146"/>
                      <a:pt x="270" y="164"/>
                    </a:cubicBezTo>
                    <a:cubicBezTo>
                      <a:pt x="274" y="181"/>
                      <a:pt x="275" y="201"/>
                      <a:pt x="275" y="226"/>
                    </a:cubicBezTo>
                    <a:cubicBezTo>
                      <a:pt x="275" y="466"/>
                      <a:pt x="275" y="466"/>
                      <a:pt x="275" y="466"/>
                    </a:cubicBezTo>
                    <a:cubicBezTo>
                      <a:pt x="381" y="466"/>
                      <a:pt x="381" y="466"/>
                      <a:pt x="381" y="466"/>
                    </a:cubicBezTo>
                    <a:cubicBezTo>
                      <a:pt x="381" y="209"/>
                      <a:pt x="381" y="209"/>
                      <a:pt x="381" y="209"/>
                    </a:cubicBezTo>
                    <a:cubicBezTo>
                      <a:pt x="381" y="179"/>
                      <a:pt x="378" y="150"/>
                      <a:pt x="372" y="124"/>
                    </a:cubicBezTo>
                    <a:cubicBezTo>
                      <a:pt x="365" y="98"/>
                      <a:pt x="355" y="76"/>
                      <a:pt x="340"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93DF25A6-55BC-4A74-8E48-25FC5FF575AD}"/>
                  </a:ext>
                </a:extLst>
              </p:cNvPr>
              <p:cNvSpPr>
                <a:spLocks noEditPoints="1"/>
              </p:cNvSpPr>
              <p:nvPr/>
            </p:nvSpPr>
            <p:spPr bwMode="black">
              <a:xfrm>
                <a:off x="-4178300" y="-1890712"/>
                <a:ext cx="1433513" cy="2247900"/>
              </a:xfrm>
              <a:custGeom>
                <a:avLst/>
                <a:gdLst>
                  <a:gd name="T0" fmla="*/ 226 w 402"/>
                  <a:gd name="T1" fmla="*/ 0 h 630"/>
                  <a:gd name="T2" fmla="*/ 131 w 402"/>
                  <a:gd name="T3" fmla="*/ 17 h 630"/>
                  <a:gd name="T4" fmla="*/ 60 w 402"/>
                  <a:gd name="T5" fmla="*/ 63 h 630"/>
                  <a:gd name="T6" fmla="*/ 16 w 402"/>
                  <a:gd name="T7" fmla="*/ 134 h 630"/>
                  <a:gd name="T8" fmla="*/ 0 w 402"/>
                  <a:gd name="T9" fmla="*/ 226 h 630"/>
                  <a:gd name="T10" fmla="*/ 15 w 402"/>
                  <a:gd name="T11" fmla="*/ 320 h 630"/>
                  <a:gd name="T12" fmla="*/ 55 w 402"/>
                  <a:gd name="T13" fmla="*/ 387 h 630"/>
                  <a:gd name="T14" fmla="*/ 117 w 402"/>
                  <a:gd name="T15" fmla="*/ 428 h 630"/>
                  <a:gd name="T16" fmla="*/ 196 w 402"/>
                  <a:gd name="T17" fmla="*/ 442 h 630"/>
                  <a:gd name="T18" fmla="*/ 255 w 402"/>
                  <a:gd name="T19" fmla="*/ 434 h 630"/>
                  <a:gd name="T20" fmla="*/ 297 w 402"/>
                  <a:gd name="T21" fmla="*/ 419 h 630"/>
                  <a:gd name="T22" fmla="*/ 297 w 402"/>
                  <a:gd name="T23" fmla="*/ 436 h 630"/>
                  <a:gd name="T24" fmla="*/ 270 w 402"/>
                  <a:gd name="T25" fmla="*/ 514 h 630"/>
                  <a:gd name="T26" fmla="*/ 179 w 402"/>
                  <a:gd name="T27" fmla="*/ 540 h 630"/>
                  <a:gd name="T28" fmla="*/ 104 w 402"/>
                  <a:gd name="T29" fmla="*/ 533 h 630"/>
                  <a:gd name="T30" fmla="*/ 43 w 402"/>
                  <a:gd name="T31" fmla="*/ 515 h 630"/>
                  <a:gd name="T32" fmla="*/ 24 w 402"/>
                  <a:gd name="T33" fmla="*/ 604 h 630"/>
                  <a:gd name="T34" fmla="*/ 96 w 402"/>
                  <a:gd name="T35" fmla="*/ 623 h 630"/>
                  <a:gd name="T36" fmla="*/ 177 w 402"/>
                  <a:gd name="T37" fmla="*/ 630 h 630"/>
                  <a:gd name="T38" fmla="*/ 347 w 402"/>
                  <a:gd name="T39" fmla="*/ 579 h 630"/>
                  <a:gd name="T40" fmla="*/ 402 w 402"/>
                  <a:gd name="T41" fmla="*/ 420 h 630"/>
                  <a:gd name="T42" fmla="*/ 402 w 402"/>
                  <a:gd name="T43" fmla="*/ 24 h 630"/>
                  <a:gd name="T44" fmla="*/ 324 w 402"/>
                  <a:gd name="T45" fmla="*/ 8 h 630"/>
                  <a:gd name="T46" fmla="*/ 226 w 402"/>
                  <a:gd name="T47" fmla="*/ 0 h 630"/>
                  <a:gd name="T48" fmla="*/ 297 w 402"/>
                  <a:gd name="T49" fmla="*/ 331 h 630"/>
                  <a:gd name="T50" fmla="*/ 261 w 402"/>
                  <a:gd name="T51" fmla="*/ 348 h 630"/>
                  <a:gd name="T52" fmla="*/ 213 w 402"/>
                  <a:gd name="T53" fmla="*/ 355 h 630"/>
                  <a:gd name="T54" fmla="*/ 138 w 402"/>
                  <a:gd name="T55" fmla="*/ 324 h 630"/>
                  <a:gd name="T56" fmla="*/ 108 w 402"/>
                  <a:gd name="T57" fmla="*/ 226 h 630"/>
                  <a:gd name="T58" fmla="*/ 139 w 402"/>
                  <a:gd name="T59" fmla="*/ 126 h 630"/>
                  <a:gd name="T60" fmla="*/ 227 w 402"/>
                  <a:gd name="T61" fmla="*/ 88 h 630"/>
                  <a:gd name="T62" fmla="*/ 269 w 402"/>
                  <a:gd name="T63" fmla="*/ 90 h 630"/>
                  <a:gd name="T64" fmla="*/ 297 w 402"/>
                  <a:gd name="T65" fmla="*/ 95 h 630"/>
                  <a:gd name="T66" fmla="*/ 297 w 402"/>
                  <a:gd name="T67" fmla="*/ 33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630">
                    <a:moveTo>
                      <a:pt x="226" y="0"/>
                    </a:moveTo>
                    <a:cubicBezTo>
                      <a:pt x="191" y="0"/>
                      <a:pt x="159" y="6"/>
                      <a:pt x="131" y="17"/>
                    </a:cubicBezTo>
                    <a:cubicBezTo>
                      <a:pt x="103" y="28"/>
                      <a:pt x="79" y="43"/>
                      <a:pt x="60" y="63"/>
                    </a:cubicBezTo>
                    <a:cubicBezTo>
                      <a:pt x="41" y="83"/>
                      <a:pt x="26" y="106"/>
                      <a:pt x="16" y="134"/>
                    </a:cubicBezTo>
                    <a:cubicBezTo>
                      <a:pt x="5" y="162"/>
                      <a:pt x="0" y="193"/>
                      <a:pt x="0" y="226"/>
                    </a:cubicBezTo>
                    <a:cubicBezTo>
                      <a:pt x="0" y="261"/>
                      <a:pt x="5" y="293"/>
                      <a:pt x="15" y="320"/>
                    </a:cubicBezTo>
                    <a:cubicBezTo>
                      <a:pt x="24" y="347"/>
                      <a:pt x="38" y="369"/>
                      <a:pt x="55" y="387"/>
                    </a:cubicBezTo>
                    <a:cubicBezTo>
                      <a:pt x="72" y="405"/>
                      <a:pt x="93" y="419"/>
                      <a:pt x="117" y="428"/>
                    </a:cubicBezTo>
                    <a:cubicBezTo>
                      <a:pt x="141" y="438"/>
                      <a:pt x="167" y="442"/>
                      <a:pt x="196" y="442"/>
                    </a:cubicBezTo>
                    <a:cubicBezTo>
                      <a:pt x="219" y="442"/>
                      <a:pt x="238" y="440"/>
                      <a:pt x="255" y="434"/>
                    </a:cubicBezTo>
                    <a:cubicBezTo>
                      <a:pt x="272" y="429"/>
                      <a:pt x="286" y="424"/>
                      <a:pt x="297" y="419"/>
                    </a:cubicBezTo>
                    <a:cubicBezTo>
                      <a:pt x="297" y="436"/>
                      <a:pt x="297" y="436"/>
                      <a:pt x="297" y="436"/>
                    </a:cubicBezTo>
                    <a:cubicBezTo>
                      <a:pt x="297" y="470"/>
                      <a:pt x="288" y="496"/>
                      <a:pt x="270" y="514"/>
                    </a:cubicBezTo>
                    <a:cubicBezTo>
                      <a:pt x="252" y="531"/>
                      <a:pt x="221" y="540"/>
                      <a:pt x="179" y="540"/>
                    </a:cubicBezTo>
                    <a:cubicBezTo>
                      <a:pt x="152" y="540"/>
                      <a:pt x="127" y="538"/>
                      <a:pt x="104" y="533"/>
                    </a:cubicBezTo>
                    <a:cubicBezTo>
                      <a:pt x="82" y="528"/>
                      <a:pt x="61" y="522"/>
                      <a:pt x="43" y="515"/>
                    </a:cubicBezTo>
                    <a:cubicBezTo>
                      <a:pt x="24" y="604"/>
                      <a:pt x="24" y="604"/>
                      <a:pt x="24" y="604"/>
                    </a:cubicBezTo>
                    <a:cubicBezTo>
                      <a:pt x="45" y="612"/>
                      <a:pt x="69" y="618"/>
                      <a:pt x="96" y="623"/>
                    </a:cubicBezTo>
                    <a:cubicBezTo>
                      <a:pt x="122" y="627"/>
                      <a:pt x="149" y="630"/>
                      <a:pt x="177" y="630"/>
                    </a:cubicBezTo>
                    <a:cubicBezTo>
                      <a:pt x="253" y="630"/>
                      <a:pt x="310" y="613"/>
                      <a:pt x="347" y="579"/>
                    </a:cubicBezTo>
                    <a:cubicBezTo>
                      <a:pt x="384" y="545"/>
                      <a:pt x="402" y="492"/>
                      <a:pt x="402" y="420"/>
                    </a:cubicBezTo>
                    <a:cubicBezTo>
                      <a:pt x="402" y="24"/>
                      <a:pt x="402" y="24"/>
                      <a:pt x="402" y="24"/>
                    </a:cubicBezTo>
                    <a:cubicBezTo>
                      <a:pt x="381" y="19"/>
                      <a:pt x="355" y="13"/>
                      <a:pt x="324" y="8"/>
                    </a:cubicBezTo>
                    <a:cubicBezTo>
                      <a:pt x="293" y="3"/>
                      <a:pt x="260" y="0"/>
                      <a:pt x="226" y="0"/>
                    </a:cubicBezTo>
                    <a:close/>
                    <a:moveTo>
                      <a:pt x="297" y="331"/>
                    </a:moveTo>
                    <a:cubicBezTo>
                      <a:pt x="287" y="338"/>
                      <a:pt x="275" y="343"/>
                      <a:pt x="261" y="348"/>
                    </a:cubicBezTo>
                    <a:cubicBezTo>
                      <a:pt x="246" y="353"/>
                      <a:pt x="230" y="355"/>
                      <a:pt x="213" y="355"/>
                    </a:cubicBezTo>
                    <a:cubicBezTo>
                      <a:pt x="182" y="355"/>
                      <a:pt x="157" y="345"/>
                      <a:pt x="138" y="324"/>
                    </a:cubicBezTo>
                    <a:cubicBezTo>
                      <a:pt x="118" y="303"/>
                      <a:pt x="108" y="271"/>
                      <a:pt x="108" y="226"/>
                    </a:cubicBezTo>
                    <a:cubicBezTo>
                      <a:pt x="108" y="185"/>
                      <a:pt x="119" y="151"/>
                      <a:pt x="139" y="126"/>
                    </a:cubicBezTo>
                    <a:cubicBezTo>
                      <a:pt x="159" y="101"/>
                      <a:pt x="189" y="88"/>
                      <a:pt x="227" y="88"/>
                    </a:cubicBezTo>
                    <a:cubicBezTo>
                      <a:pt x="244" y="88"/>
                      <a:pt x="258" y="89"/>
                      <a:pt x="269" y="90"/>
                    </a:cubicBezTo>
                    <a:cubicBezTo>
                      <a:pt x="280" y="92"/>
                      <a:pt x="289" y="93"/>
                      <a:pt x="297" y="95"/>
                    </a:cubicBezTo>
                    <a:lnTo>
                      <a:pt x="297"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eform 16">
                <a:extLst>
                  <a:ext uri="{FF2B5EF4-FFF2-40B4-BE49-F238E27FC236}">
                    <a16:creationId xmlns:a16="http://schemas.microsoft.com/office/drawing/2014/main" id="{13C39E09-CFBB-493A-8A54-612088A4E0DC}"/>
                  </a:ext>
                </a:extLst>
              </p:cNvPr>
              <p:cNvSpPr>
                <a:spLocks noEditPoints="1"/>
              </p:cNvSpPr>
              <p:nvPr/>
            </p:nvSpPr>
            <p:spPr bwMode="black">
              <a:xfrm>
                <a:off x="-2420938" y="-1898650"/>
                <a:ext cx="1465263" cy="1709738"/>
              </a:xfrm>
              <a:custGeom>
                <a:avLst/>
                <a:gdLst>
                  <a:gd name="T0" fmla="*/ 212 w 411"/>
                  <a:gd name="T1" fmla="*/ 0 h 479"/>
                  <a:gd name="T2" fmla="*/ 133 w 411"/>
                  <a:gd name="T3" fmla="*/ 16 h 479"/>
                  <a:gd name="T4" fmla="*/ 65 w 411"/>
                  <a:gd name="T5" fmla="*/ 61 h 479"/>
                  <a:gd name="T6" fmla="*/ 18 w 411"/>
                  <a:gd name="T7" fmla="*/ 136 h 479"/>
                  <a:gd name="T8" fmla="*/ 0 w 411"/>
                  <a:gd name="T9" fmla="*/ 242 h 479"/>
                  <a:gd name="T10" fmla="*/ 14 w 411"/>
                  <a:gd name="T11" fmla="*/ 336 h 479"/>
                  <a:gd name="T12" fmla="*/ 57 w 411"/>
                  <a:gd name="T13" fmla="*/ 411 h 479"/>
                  <a:gd name="T14" fmla="*/ 130 w 411"/>
                  <a:gd name="T15" fmla="*/ 461 h 479"/>
                  <a:gd name="T16" fmla="*/ 234 w 411"/>
                  <a:gd name="T17" fmla="*/ 479 h 479"/>
                  <a:gd name="T18" fmla="*/ 281 w 411"/>
                  <a:gd name="T19" fmla="*/ 476 h 479"/>
                  <a:gd name="T20" fmla="*/ 323 w 411"/>
                  <a:gd name="T21" fmla="*/ 470 h 479"/>
                  <a:gd name="T22" fmla="*/ 358 w 411"/>
                  <a:gd name="T23" fmla="*/ 461 h 479"/>
                  <a:gd name="T24" fmla="*/ 382 w 411"/>
                  <a:gd name="T25" fmla="*/ 452 h 479"/>
                  <a:gd name="T26" fmla="*/ 368 w 411"/>
                  <a:gd name="T27" fmla="*/ 366 h 479"/>
                  <a:gd name="T28" fmla="*/ 318 w 411"/>
                  <a:gd name="T29" fmla="*/ 381 h 479"/>
                  <a:gd name="T30" fmla="*/ 248 w 411"/>
                  <a:gd name="T31" fmla="*/ 387 h 479"/>
                  <a:gd name="T32" fmla="*/ 148 w 411"/>
                  <a:gd name="T33" fmla="*/ 357 h 479"/>
                  <a:gd name="T34" fmla="*/ 109 w 411"/>
                  <a:gd name="T35" fmla="*/ 272 h 479"/>
                  <a:gd name="T36" fmla="*/ 410 w 411"/>
                  <a:gd name="T37" fmla="*/ 272 h 479"/>
                  <a:gd name="T38" fmla="*/ 411 w 411"/>
                  <a:gd name="T39" fmla="*/ 253 h 479"/>
                  <a:gd name="T40" fmla="*/ 411 w 411"/>
                  <a:gd name="T41" fmla="*/ 233 h 479"/>
                  <a:gd name="T42" fmla="*/ 359 w 411"/>
                  <a:gd name="T43" fmla="*/ 59 h 479"/>
                  <a:gd name="T44" fmla="*/ 212 w 411"/>
                  <a:gd name="T45" fmla="*/ 0 h 479"/>
                  <a:gd name="T46" fmla="*/ 110 w 411"/>
                  <a:gd name="T47" fmla="*/ 195 h 479"/>
                  <a:gd name="T48" fmla="*/ 119 w 411"/>
                  <a:gd name="T49" fmla="*/ 156 h 479"/>
                  <a:gd name="T50" fmla="*/ 139 w 411"/>
                  <a:gd name="T51" fmla="*/ 122 h 479"/>
                  <a:gd name="T52" fmla="*/ 170 w 411"/>
                  <a:gd name="T53" fmla="*/ 98 h 479"/>
                  <a:gd name="T54" fmla="*/ 213 w 411"/>
                  <a:gd name="T55" fmla="*/ 88 h 479"/>
                  <a:gd name="T56" fmla="*/ 253 w 411"/>
                  <a:gd name="T57" fmla="*/ 97 h 479"/>
                  <a:gd name="T58" fmla="*/ 282 w 411"/>
                  <a:gd name="T59" fmla="*/ 119 h 479"/>
                  <a:gd name="T60" fmla="*/ 300 w 411"/>
                  <a:gd name="T61" fmla="*/ 153 h 479"/>
                  <a:gd name="T62" fmla="*/ 306 w 411"/>
                  <a:gd name="T63" fmla="*/ 195 h 479"/>
                  <a:gd name="T64" fmla="*/ 110 w 411"/>
                  <a:gd name="T65" fmla="*/ 19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1" h="479">
                    <a:moveTo>
                      <a:pt x="212" y="0"/>
                    </a:moveTo>
                    <a:cubicBezTo>
                      <a:pt x="185" y="0"/>
                      <a:pt x="159" y="5"/>
                      <a:pt x="133" y="16"/>
                    </a:cubicBezTo>
                    <a:cubicBezTo>
                      <a:pt x="108" y="26"/>
                      <a:pt x="85" y="41"/>
                      <a:pt x="65" y="61"/>
                    </a:cubicBezTo>
                    <a:cubicBezTo>
                      <a:pt x="46" y="81"/>
                      <a:pt x="30" y="106"/>
                      <a:pt x="18" y="136"/>
                    </a:cubicBezTo>
                    <a:cubicBezTo>
                      <a:pt x="6" y="167"/>
                      <a:pt x="0" y="202"/>
                      <a:pt x="0" y="242"/>
                    </a:cubicBezTo>
                    <a:cubicBezTo>
                      <a:pt x="0" y="276"/>
                      <a:pt x="5" y="308"/>
                      <a:pt x="14" y="336"/>
                    </a:cubicBezTo>
                    <a:cubicBezTo>
                      <a:pt x="23" y="365"/>
                      <a:pt x="37" y="390"/>
                      <a:pt x="57" y="411"/>
                    </a:cubicBezTo>
                    <a:cubicBezTo>
                      <a:pt x="76" y="433"/>
                      <a:pt x="100" y="449"/>
                      <a:pt x="130" y="461"/>
                    </a:cubicBezTo>
                    <a:cubicBezTo>
                      <a:pt x="159" y="473"/>
                      <a:pt x="194" y="479"/>
                      <a:pt x="234" y="479"/>
                    </a:cubicBezTo>
                    <a:cubicBezTo>
                      <a:pt x="250" y="479"/>
                      <a:pt x="266" y="478"/>
                      <a:pt x="281" y="476"/>
                    </a:cubicBezTo>
                    <a:cubicBezTo>
                      <a:pt x="296" y="475"/>
                      <a:pt x="310" y="473"/>
                      <a:pt x="323" y="470"/>
                    </a:cubicBezTo>
                    <a:cubicBezTo>
                      <a:pt x="336" y="467"/>
                      <a:pt x="348" y="464"/>
                      <a:pt x="358" y="461"/>
                    </a:cubicBezTo>
                    <a:cubicBezTo>
                      <a:pt x="368" y="458"/>
                      <a:pt x="376" y="455"/>
                      <a:pt x="382" y="452"/>
                    </a:cubicBezTo>
                    <a:cubicBezTo>
                      <a:pt x="368" y="366"/>
                      <a:pt x="368" y="366"/>
                      <a:pt x="368" y="366"/>
                    </a:cubicBezTo>
                    <a:cubicBezTo>
                      <a:pt x="356" y="371"/>
                      <a:pt x="339" y="376"/>
                      <a:pt x="318" y="381"/>
                    </a:cubicBezTo>
                    <a:cubicBezTo>
                      <a:pt x="297" y="385"/>
                      <a:pt x="273" y="387"/>
                      <a:pt x="248" y="387"/>
                    </a:cubicBezTo>
                    <a:cubicBezTo>
                      <a:pt x="204" y="387"/>
                      <a:pt x="171" y="377"/>
                      <a:pt x="148" y="357"/>
                    </a:cubicBezTo>
                    <a:cubicBezTo>
                      <a:pt x="125" y="337"/>
                      <a:pt x="112" y="309"/>
                      <a:pt x="109" y="272"/>
                    </a:cubicBezTo>
                    <a:cubicBezTo>
                      <a:pt x="410" y="272"/>
                      <a:pt x="410" y="272"/>
                      <a:pt x="410" y="272"/>
                    </a:cubicBezTo>
                    <a:cubicBezTo>
                      <a:pt x="410" y="267"/>
                      <a:pt x="411" y="260"/>
                      <a:pt x="411" y="253"/>
                    </a:cubicBezTo>
                    <a:cubicBezTo>
                      <a:pt x="411" y="246"/>
                      <a:pt x="411" y="239"/>
                      <a:pt x="411" y="233"/>
                    </a:cubicBezTo>
                    <a:cubicBezTo>
                      <a:pt x="411" y="156"/>
                      <a:pt x="394" y="98"/>
                      <a:pt x="359" y="59"/>
                    </a:cubicBezTo>
                    <a:cubicBezTo>
                      <a:pt x="324" y="20"/>
                      <a:pt x="275" y="0"/>
                      <a:pt x="212" y="0"/>
                    </a:cubicBezTo>
                    <a:close/>
                    <a:moveTo>
                      <a:pt x="110" y="195"/>
                    </a:moveTo>
                    <a:cubicBezTo>
                      <a:pt x="112" y="181"/>
                      <a:pt x="115" y="168"/>
                      <a:pt x="119" y="156"/>
                    </a:cubicBezTo>
                    <a:cubicBezTo>
                      <a:pt x="124" y="143"/>
                      <a:pt x="131" y="131"/>
                      <a:pt x="139" y="122"/>
                    </a:cubicBezTo>
                    <a:cubicBezTo>
                      <a:pt x="147" y="112"/>
                      <a:pt x="158" y="104"/>
                      <a:pt x="170" y="98"/>
                    </a:cubicBezTo>
                    <a:cubicBezTo>
                      <a:pt x="182" y="91"/>
                      <a:pt x="196" y="88"/>
                      <a:pt x="213" y="88"/>
                    </a:cubicBezTo>
                    <a:cubicBezTo>
                      <a:pt x="228" y="88"/>
                      <a:pt x="242" y="91"/>
                      <a:pt x="253" y="97"/>
                    </a:cubicBezTo>
                    <a:cubicBezTo>
                      <a:pt x="265" y="102"/>
                      <a:pt x="274" y="110"/>
                      <a:pt x="282" y="119"/>
                    </a:cubicBezTo>
                    <a:cubicBezTo>
                      <a:pt x="290" y="129"/>
                      <a:pt x="296" y="140"/>
                      <a:pt x="300" y="153"/>
                    </a:cubicBezTo>
                    <a:cubicBezTo>
                      <a:pt x="304" y="166"/>
                      <a:pt x="306" y="180"/>
                      <a:pt x="306" y="195"/>
                    </a:cubicBezTo>
                    <a:lnTo>
                      <a:pt x="110" y="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0" name="Freeform 17">
                <a:extLst>
                  <a:ext uri="{FF2B5EF4-FFF2-40B4-BE49-F238E27FC236}">
                    <a16:creationId xmlns:a16="http://schemas.microsoft.com/office/drawing/2014/main" id="{4479231C-DA42-444D-A999-AF8118E04E1C}"/>
                  </a:ext>
                </a:extLst>
              </p:cNvPr>
              <p:cNvSpPr>
                <a:spLocks/>
              </p:cNvSpPr>
              <p:nvPr/>
            </p:nvSpPr>
            <p:spPr bwMode="black">
              <a:xfrm>
                <a:off x="-631825" y="-1890712"/>
                <a:ext cx="1358900" cy="1662113"/>
              </a:xfrm>
              <a:custGeom>
                <a:avLst/>
                <a:gdLst>
                  <a:gd name="T0" fmla="*/ 372 w 381"/>
                  <a:gd name="T1" fmla="*/ 124 h 466"/>
                  <a:gd name="T2" fmla="*/ 341 w 381"/>
                  <a:gd name="T3" fmla="*/ 58 h 466"/>
                  <a:gd name="T4" fmla="*/ 281 w 381"/>
                  <a:gd name="T5" fmla="*/ 15 h 466"/>
                  <a:gd name="T6" fmla="*/ 188 w 381"/>
                  <a:gd name="T7" fmla="*/ 0 h 466"/>
                  <a:gd name="T8" fmla="*/ 80 w 381"/>
                  <a:gd name="T9" fmla="*/ 8 h 466"/>
                  <a:gd name="T10" fmla="*/ 0 w 381"/>
                  <a:gd name="T11" fmla="*/ 24 h 466"/>
                  <a:gd name="T12" fmla="*/ 0 w 381"/>
                  <a:gd name="T13" fmla="*/ 466 h 466"/>
                  <a:gd name="T14" fmla="*/ 106 w 381"/>
                  <a:gd name="T15" fmla="*/ 466 h 466"/>
                  <a:gd name="T16" fmla="*/ 106 w 381"/>
                  <a:gd name="T17" fmla="*/ 98 h 466"/>
                  <a:gd name="T18" fmla="*/ 138 w 381"/>
                  <a:gd name="T19" fmla="*/ 93 h 466"/>
                  <a:gd name="T20" fmla="*/ 180 w 381"/>
                  <a:gd name="T21" fmla="*/ 91 h 466"/>
                  <a:gd name="T22" fmla="*/ 226 w 381"/>
                  <a:gd name="T23" fmla="*/ 98 h 466"/>
                  <a:gd name="T24" fmla="*/ 255 w 381"/>
                  <a:gd name="T25" fmla="*/ 122 h 466"/>
                  <a:gd name="T26" fmla="*/ 271 w 381"/>
                  <a:gd name="T27" fmla="*/ 164 h 466"/>
                  <a:gd name="T28" fmla="*/ 276 w 381"/>
                  <a:gd name="T29" fmla="*/ 226 h 466"/>
                  <a:gd name="T30" fmla="*/ 276 w 381"/>
                  <a:gd name="T31" fmla="*/ 466 h 466"/>
                  <a:gd name="T32" fmla="*/ 381 w 381"/>
                  <a:gd name="T33" fmla="*/ 466 h 466"/>
                  <a:gd name="T34" fmla="*/ 381 w 381"/>
                  <a:gd name="T35" fmla="*/ 209 h 466"/>
                  <a:gd name="T36" fmla="*/ 372 w 381"/>
                  <a:gd name="T37" fmla="*/ 12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 h="466">
                    <a:moveTo>
                      <a:pt x="372" y="124"/>
                    </a:moveTo>
                    <a:cubicBezTo>
                      <a:pt x="366" y="98"/>
                      <a:pt x="356" y="76"/>
                      <a:pt x="341" y="58"/>
                    </a:cubicBezTo>
                    <a:cubicBezTo>
                      <a:pt x="326" y="40"/>
                      <a:pt x="306" y="25"/>
                      <a:pt x="281" y="15"/>
                    </a:cubicBezTo>
                    <a:cubicBezTo>
                      <a:pt x="256" y="5"/>
                      <a:pt x="225" y="0"/>
                      <a:pt x="188" y="0"/>
                    </a:cubicBezTo>
                    <a:cubicBezTo>
                      <a:pt x="148" y="0"/>
                      <a:pt x="112" y="3"/>
                      <a:pt x="80" y="8"/>
                    </a:cubicBezTo>
                    <a:cubicBezTo>
                      <a:pt x="47" y="13"/>
                      <a:pt x="21" y="19"/>
                      <a:pt x="0" y="24"/>
                    </a:cubicBezTo>
                    <a:cubicBezTo>
                      <a:pt x="0" y="466"/>
                      <a:pt x="0" y="466"/>
                      <a:pt x="0" y="466"/>
                    </a:cubicBezTo>
                    <a:cubicBezTo>
                      <a:pt x="106" y="466"/>
                      <a:pt x="106" y="466"/>
                      <a:pt x="106" y="466"/>
                    </a:cubicBezTo>
                    <a:cubicBezTo>
                      <a:pt x="106" y="98"/>
                      <a:pt x="106" y="98"/>
                      <a:pt x="106" y="98"/>
                    </a:cubicBezTo>
                    <a:cubicBezTo>
                      <a:pt x="113" y="97"/>
                      <a:pt x="124" y="95"/>
                      <a:pt x="138" y="93"/>
                    </a:cubicBezTo>
                    <a:cubicBezTo>
                      <a:pt x="153" y="92"/>
                      <a:pt x="167" y="91"/>
                      <a:pt x="180" y="91"/>
                    </a:cubicBezTo>
                    <a:cubicBezTo>
                      <a:pt x="198" y="91"/>
                      <a:pt x="213" y="93"/>
                      <a:pt x="226" y="98"/>
                    </a:cubicBezTo>
                    <a:cubicBezTo>
                      <a:pt x="238" y="103"/>
                      <a:pt x="248" y="111"/>
                      <a:pt x="255" y="122"/>
                    </a:cubicBezTo>
                    <a:cubicBezTo>
                      <a:pt x="263" y="132"/>
                      <a:pt x="268" y="146"/>
                      <a:pt x="271" y="164"/>
                    </a:cubicBezTo>
                    <a:cubicBezTo>
                      <a:pt x="274" y="181"/>
                      <a:pt x="276" y="201"/>
                      <a:pt x="276" y="226"/>
                    </a:cubicBezTo>
                    <a:cubicBezTo>
                      <a:pt x="276" y="466"/>
                      <a:pt x="276" y="466"/>
                      <a:pt x="276" y="466"/>
                    </a:cubicBezTo>
                    <a:cubicBezTo>
                      <a:pt x="381" y="466"/>
                      <a:pt x="381" y="466"/>
                      <a:pt x="381" y="466"/>
                    </a:cubicBezTo>
                    <a:cubicBezTo>
                      <a:pt x="381" y="209"/>
                      <a:pt x="381" y="209"/>
                      <a:pt x="381" y="209"/>
                    </a:cubicBezTo>
                    <a:cubicBezTo>
                      <a:pt x="381" y="179"/>
                      <a:pt x="378" y="150"/>
                      <a:pt x="372" y="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3" name="Gruppieren 22">
              <a:extLst>
                <a:ext uri="{FF2B5EF4-FFF2-40B4-BE49-F238E27FC236}">
                  <a16:creationId xmlns:a16="http://schemas.microsoft.com/office/drawing/2014/main" id="{E4A2D92E-F390-4715-8E51-CA7B9C35F2F3}"/>
                </a:ext>
              </a:extLst>
            </p:cNvPr>
            <p:cNvGrpSpPr>
              <a:grpSpLocks noChangeAspect="1"/>
            </p:cNvGrpSpPr>
            <p:nvPr/>
          </p:nvGrpSpPr>
          <p:grpSpPr bwMode="black">
            <a:xfrm>
              <a:off x="11327606" y="381505"/>
              <a:ext cx="566363" cy="570506"/>
              <a:chOff x="21128037" y="-6380163"/>
              <a:chExt cx="11282364" cy="11364914"/>
            </a:xfrm>
            <a:solidFill>
              <a:schemeClr val="bg1"/>
            </a:solidFill>
          </p:grpSpPr>
          <p:sp>
            <p:nvSpPr>
              <p:cNvPr id="24" name="Rectangle 9">
                <a:extLst>
                  <a:ext uri="{FF2B5EF4-FFF2-40B4-BE49-F238E27FC236}">
                    <a16:creationId xmlns:a16="http://schemas.microsoft.com/office/drawing/2014/main" id="{EDCBD4B9-370B-4BDD-8527-E05282CA1479}"/>
                  </a:ext>
                </a:extLst>
              </p:cNvPr>
              <p:cNvSpPr>
                <a:spLocks noChangeArrowheads="1"/>
              </p:cNvSpPr>
              <p:nvPr/>
            </p:nvSpPr>
            <p:spPr bwMode="black">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Rectangle 10">
                <a:extLst>
                  <a:ext uri="{FF2B5EF4-FFF2-40B4-BE49-F238E27FC236}">
                    <a16:creationId xmlns:a16="http://schemas.microsoft.com/office/drawing/2014/main" id="{C030F9D3-542A-47E3-9B1F-21BC69C2C898}"/>
                  </a:ext>
                </a:extLst>
              </p:cNvPr>
              <p:cNvSpPr>
                <a:spLocks noChangeArrowheads="1"/>
              </p:cNvSpPr>
              <p:nvPr/>
            </p:nvSpPr>
            <p:spPr bwMode="black">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Rectangle 11">
                <a:extLst>
                  <a:ext uri="{FF2B5EF4-FFF2-40B4-BE49-F238E27FC236}">
                    <a16:creationId xmlns:a16="http://schemas.microsoft.com/office/drawing/2014/main" id="{EBCC3660-46B1-4DFF-97B1-CA21A4FE4F03}"/>
                  </a:ext>
                </a:extLst>
              </p:cNvPr>
              <p:cNvSpPr>
                <a:spLocks noChangeArrowheads="1"/>
              </p:cNvSpPr>
              <p:nvPr/>
            </p:nvSpPr>
            <p:spPr bwMode="black">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Rectangle 12">
                <a:extLst>
                  <a:ext uri="{FF2B5EF4-FFF2-40B4-BE49-F238E27FC236}">
                    <a16:creationId xmlns:a16="http://schemas.microsoft.com/office/drawing/2014/main" id="{0901FB33-4001-4A7C-AB3C-8BBAFA9D3A83}"/>
                  </a:ext>
                </a:extLst>
              </p:cNvPr>
              <p:cNvSpPr>
                <a:spLocks noChangeArrowheads="1"/>
              </p:cNvSpPr>
              <p:nvPr/>
            </p:nvSpPr>
            <p:spPr bwMode="black">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3">
                <a:extLst>
                  <a:ext uri="{FF2B5EF4-FFF2-40B4-BE49-F238E27FC236}">
                    <a16:creationId xmlns:a16="http://schemas.microsoft.com/office/drawing/2014/main" id="{0E2F9FB7-D444-41BF-BF50-E33F96E4ACDF}"/>
                  </a:ext>
                </a:extLst>
              </p:cNvPr>
              <p:cNvSpPr>
                <a:spLocks noChangeArrowheads="1"/>
              </p:cNvSpPr>
              <p:nvPr/>
            </p:nvSpPr>
            <p:spPr bwMode="black">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Rectangle 14">
                <a:extLst>
                  <a:ext uri="{FF2B5EF4-FFF2-40B4-BE49-F238E27FC236}">
                    <a16:creationId xmlns:a16="http://schemas.microsoft.com/office/drawing/2014/main" id="{D3681D7C-C0E2-425A-9D80-7A2C3D99999E}"/>
                  </a:ext>
                </a:extLst>
              </p:cNvPr>
              <p:cNvSpPr>
                <a:spLocks noChangeArrowheads="1"/>
              </p:cNvSpPr>
              <p:nvPr/>
            </p:nvSpPr>
            <p:spPr bwMode="black">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15">
                <a:extLst>
                  <a:ext uri="{FF2B5EF4-FFF2-40B4-BE49-F238E27FC236}">
                    <a16:creationId xmlns:a16="http://schemas.microsoft.com/office/drawing/2014/main" id="{FF9C565C-24FD-4A2E-8ED2-0619EFD1F1FC}"/>
                  </a:ext>
                </a:extLst>
              </p:cNvPr>
              <p:cNvSpPr>
                <a:spLocks noChangeArrowheads="1"/>
              </p:cNvSpPr>
              <p:nvPr/>
            </p:nvSpPr>
            <p:spPr bwMode="black">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6">
                <a:extLst>
                  <a:ext uri="{FF2B5EF4-FFF2-40B4-BE49-F238E27FC236}">
                    <a16:creationId xmlns:a16="http://schemas.microsoft.com/office/drawing/2014/main" id="{6EA9F1D6-A978-416B-9EFA-B108F888C4EB}"/>
                  </a:ext>
                </a:extLst>
              </p:cNvPr>
              <p:cNvSpPr>
                <a:spLocks noChangeArrowheads="1"/>
              </p:cNvSpPr>
              <p:nvPr/>
            </p:nvSpPr>
            <p:spPr bwMode="black">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7">
                <a:extLst>
                  <a:ext uri="{FF2B5EF4-FFF2-40B4-BE49-F238E27FC236}">
                    <a16:creationId xmlns:a16="http://schemas.microsoft.com/office/drawing/2014/main" id="{D19EB230-64CF-4A04-BEF6-9019BB476483}"/>
                  </a:ext>
                </a:extLst>
              </p:cNvPr>
              <p:cNvSpPr>
                <a:spLocks noChangeArrowheads="1"/>
              </p:cNvSpPr>
              <p:nvPr/>
            </p:nvSpPr>
            <p:spPr bwMode="black">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Rectangle 18">
                <a:extLst>
                  <a:ext uri="{FF2B5EF4-FFF2-40B4-BE49-F238E27FC236}">
                    <a16:creationId xmlns:a16="http://schemas.microsoft.com/office/drawing/2014/main" id="{16FE313B-3B30-433E-8797-5B5D6B2FE53C}"/>
                  </a:ext>
                </a:extLst>
              </p:cNvPr>
              <p:cNvSpPr>
                <a:spLocks noChangeArrowheads="1"/>
              </p:cNvSpPr>
              <p:nvPr/>
            </p:nvSpPr>
            <p:spPr bwMode="black">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Rectangle 19">
                <a:extLst>
                  <a:ext uri="{FF2B5EF4-FFF2-40B4-BE49-F238E27FC236}">
                    <a16:creationId xmlns:a16="http://schemas.microsoft.com/office/drawing/2014/main" id="{A9E890BF-7EB7-4591-AC20-D02C0088942E}"/>
                  </a:ext>
                </a:extLst>
              </p:cNvPr>
              <p:cNvSpPr>
                <a:spLocks noChangeArrowheads="1"/>
              </p:cNvSpPr>
              <p:nvPr/>
            </p:nvSpPr>
            <p:spPr bwMode="black">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Rectangle 20">
                <a:extLst>
                  <a:ext uri="{FF2B5EF4-FFF2-40B4-BE49-F238E27FC236}">
                    <a16:creationId xmlns:a16="http://schemas.microsoft.com/office/drawing/2014/main" id="{853B6555-927E-4569-9A20-63C31114CDD4}"/>
                  </a:ext>
                </a:extLst>
              </p:cNvPr>
              <p:cNvSpPr>
                <a:spLocks noChangeArrowheads="1"/>
              </p:cNvSpPr>
              <p:nvPr/>
            </p:nvSpPr>
            <p:spPr bwMode="black">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Rectangle 21">
                <a:extLst>
                  <a:ext uri="{FF2B5EF4-FFF2-40B4-BE49-F238E27FC236}">
                    <a16:creationId xmlns:a16="http://schemas.microsoft.com/office/drawing/2014/main" id="{61091EFF-4C33-4928-B57C-5CA11BF9A7B2}"/>
                  </a:ext>
                </a:extLst>
              </p:cNvPr>
              <p:cNvSpPr>
                <a:spLocks noChangeArrowheads="1"/>
              </p:cNvSpPr>
              <p:nvPr/>
            </p:nvSpPr>
            <p:spPr bwMode="black">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Rectangle 22">
                <a:extLst>
                  <a:ext uri="{FF2B5EF4-FFF2-40B4-BE49-F238E27FC236}">
                    <a16:creationId xmlns:a16="http://schemas.microsoft.com/office/drawing/2014/main" id="{92BB56C2-2C6E-4093-B41E-268DA3A52138}"/>
                  </a:ext>
                </a:extLst>
              </p:cNvPr>
              <p:cNvSpPr>
                <a:spLocks noChangeArrowheads="1"/>
              </p:cNvSpPr>
              <p:nvPr/>
            </p:nvSpPr>
            <p:spPr bwMode="black">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23">
                <a:extLst>
                  <a:ext uri="{FF2B5EF4-FFF2-40B4-BE49-F238E27FC236}">
                    <a16:creationId xmlns:a16="http://schemas.microsoft.com/office/drawing/2014/main" id="{ACD6E388-7010-45EE-81C6-288B33986F38}"/>
                  </a:ext>
                </a:extLst>
              </p:cNvPr>
              <p:cNvSpPr>
                <a:spLocks noChangeArrowheads="1"/>
              </p:cNvSpPr>
              <p:nvPr/>
            </p:nvSpPr>
            <p:spPr bwMode="black">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Rectangle 24">
                <a:extLst>
                  <a:ext uri="{FF2B5EF4-FFF2-40B4-BE49-F238E27FC236}">
                    <a16:creationId xmlns:a16="http://schemas.microsoft.com/office/drawing/2014/main" id="{57DF9B82-04BA-4C0A-A7F8-E1B98BC4FAD2}"/>
                  </a:ext>
                </a:extLst>
              </p:cNvPr>
              <p:cNvSpPr>
                <a:spLocks noChangeArrowheads="1"/>
              </p:cNvSpPr>
              <p:nvPr/>
            </p:nvSpPr>
            <p:spPr bwMode="black">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Rectangle 25">
                <a:extLst>
                  <a:ext uri="{FF2B5EF4-FFF2-40B4-BE49-F238E27FC236}">
                    <a16:creationId xmlns:a16="http://schemas.microsoft.com/office/drawing/2014/main" id="{2C489D52-75AC-4735-9179-476958150BBC}"/>
                  </a:ext>
                </a:extLst>
              </p:cNvPr>
              <p:cNvSpPr>
                <a:spLocks noChangeArrowheads="1"/>
              </p:cNvSpPr>
              <p:nvPr/>
            </p:nvSpPr>
            <p:spPr bwMode="black">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Rectangle 26">
                <a:extLst>
                  <a:ext uri="{FF2B5EF4-FFF2-40B4-BE49-F238E27FC236}">
                    <a16:creationId xmlns:a16="http://schemas.microsoft.com/office/drawing/2014/main" id="{65E9088D-7BEB-46F2-B853-CCB4408E9EDE}"/>
                  </a:ext>
                </a:extLst>
              </p:cNvPr>
              <p:cNvSpPr>
                <a:spLocks noChangeArrowheads="1"/>
              </p:cNvSpPr>
              <p:nvPr/>
            </p:nvSpPr>
            <p:spPr bwMode="black">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27">
                <a:extLst>
                  <a:ext uri="{FF2B5EF4-FFF2-40B4-BE49-F238E27FC236}">
                    <a16:creationId xmlns:a16="http://schemas.microsoft.com/office/drawing/2014/main" id="{C30E3449-8C7F-43F2-AAF8-633DD6072E72}"/>
                  </a:ext>
                </a:extLst>
              </p:cNvPr>
              <p:cNvSpPr>
                <a:spLocks noChangeArrowheads="1"/>
              </p:cNvSpPr>
              <p:nvPr/>
            </p:nvSpPr>
            <p:spPr bwMode="black">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28">
                <a:extLst>
                  <a:ext uri="{FF2B5EF4-FFF2-40B4-BE49-F238E27FC236}">
                    <a16:creationId xmlns:a16="http://schemas.microsoft.com/office/drawing/2014/main" id="{311B729E-159B-4B5A-B7DB-70B5BDEB6C3B}"/>
                  </a:ext>
                </a:extLst>
              </p:cNvPr>
              <p:cNvSpPr>
                <a:spLocks noChangeArrowheads="1"/>
              </p:cNvSpPr>
              <p:nvPr/>
            </p:nvSpPr>
            <p:spPr bwMode="black">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Rectangle 29">
                <a:extLst>
                  <a:ext uri="{FF2B5EF4-FFF2-40B4-BE49-F238E27FC236}">
                    <a16:creationId xmlns:a16="http://schemas.microsoft.com/office/drawing/2014/main" id="{84142F15-13C0-496E-921F-DE37C160CB8C}"/>
                  </a:ext>
                </a:extLst>
              </p:cNvPr>
              <p:cNvSpPr>
                <a:spLocks noChangeArrowheads="1"/>
              </p:cNvSpPr>
              <p:nvPr/>
            </p:nvSpPr>
            <p:spPr bwMode="black">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Rectangle 30">
                <a:extLst>
                  <a:ext uri="{FF2B5EF4-FFF2-40B4-BE49-F238E27FC236}">
                    <a16:creationId xmlns:a16="http://schemas.microsoft.com/office/drawing/2014/main" id="{420B5931-F85C-4D5F-B552-8D92364B8004}"/>
                  </a:ext>
                </a:extLst>
              </p:cNvPr>
              <p:cNvSpPr>
                <a:spLocks noChangeArrowheads="1"/>
              </p:cNvSpPr>
              <p:nvPr/>
            </p:nvSpPr>
            <p:spPr bwMode="black">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Rectangle 31">
                <a:extLst>
                  <a:ext uri="{FF2B5EF4-FFF2-40B4-BE49-F238E27FC236}">
                    <a16:creationId xmlns:a16="http://schemas.microsoft.com/office/drawing/2014/main" id="{7E78D988-91D8-48FA-AB85-C2C9D345020D}"/>
                  </a:ext>
                </a:extLst>
              </p:cNvPr>
              <p:cNvSpPr>
                <a:spLocks noChangeArrowheads="1"/>
              </p:cNvSpPr>
              <p:nvPr/>
            </p:nvSpPr>
            <p:spPr bwMode="black">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Rectangle 32">
                <a:extLst>
                  <a:ext uri="{FF2B5EF4-FFF2-40B4-BE49-F238E27FC236}">
                    <a16:creationId xmlns:a16="http://schemas.microsoft.com/office/drawing/2014/main" id="{D8C8AE59-F82C-4F4F-95C7-164CF4DAF78C}"/>
                  </a:ext>
                </a:extLst>
              </p:cNvPr>
              <p:cNvSpPr>
                <a:spLocks noChangeArrowheads="1"/>
              </p:cNvSpPr>
              <p:nvPr/>
            </p:nvSpPr>
            <p:spPr bwMode="black">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nvGrpSpPr>
          <p:cNvPr id="106" name="Gruppieren 105">
            <a:extLst>
              <a:ext uri="{FF2B5EF4-FFF2-40B4-BE49-F238E27FC236}">
                <a16:creationId xmlns:a16="http://schemas.microsoft.com/office/drawing/2014/main" id="{631BECB8-371A-4E34-9BC1-F759F42ABC81}"/>
              </a:ext>
            </a:extLst>
          </p:cNvPr>
          <p:cNvGrpSpPr/>
          <p:nvPr/>
        </p:nvGrpSpPr>
        <p:grpSpPr bwMode="ltGray">
          <a:xfrm>
            <a:off x="7030203" y="0"/>
            <a:ext cx="5161796" cy="2597401"/>
            <a:chOff x="7030203" y="0"/>
            <a:chExt cx="5161796" cy="2597401"/>
          </a:xfrm>
        </p:grpSpPr>
        <p:sp>
          <p:nvSpPr>
            <p:cNvPr id="101" name="Freeform 47">
              <a:extLst>
                <a:ext uri="{FF2B5EF4-FFF2-40B4-BE49-F238E27FC236}">
                  <a16:creationId xmlns:a16="http://schemas.microsoft.com/office/drawing/2014/main" id="{B4E8FE3B-412C-48CE-8049-09F53C80C083}"/>
                </a:ext>
              </a:extLst>
            </p:cNvPr>
            <p:cNvSpPr>
              <a:spLocks/>
            </p:cNvSpPr>
            <p:nvPr/>
          </p:nvSpPr>
          <p:spPr bwMode="ltGray">
            <a:xfrm>
              <a:off x="7030203" y="0"/>
              <a:ext cx="5161796" cy="2597401"/>
            </a:xfrm>
            <a:custGeom>
              <a:avLst/>
              <a:gdLst>
                <a:gd name="T0" fmla="*/ 1536 w 1536"/>
                <a:gd name="T1" fmla="*/ 560 h 773"/>
                <a:gd name="T2" fmla="*/ 990 w 1536"/>
                <a:gd name="T3" fmla="*/ 727 h 773"/>
                <a:gd name="T4" fmla="*/ 301 w 1536"/>
                <a:gd name="T5" fmla="*/ 442 h 773"/>
                <a:gd name="T6" fmla="*/ 47 w 1536"/>
                <a:gd name="T7" fmla="*/ 0 h 773"/>
                <a:gd name="T8" fmla="*/ 0 w 1536"/>
                <a:gd name="T9" fmla="*/ 0 h 773"/>
                <a:gd name="T10" fmla="*/ 269 w 1536"/>
                <a:gd name="T11" fmla="*/ 474 h 773"/>
                <a:gd name="T12" fmla="*/ 990 w 1536"/>
                <a:gd name="T13" fmla="*/ 773 h 773"/>
                <a:gd name="T14" fmla="*/ 1536 w 1536"/>
                <a:gd name="T15" fmla="*/ 615 h 773"/>
                <a:gd name="T16" fmla="*/ 1536 w 1536"/>
                <a:gd name="T17" fmla="*/ 56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6" h="773">
                  <a:moveTo>
                    <a:pt x="1536" y="560"/>
                  </a:moveTo>
                  <a:cubicBezTo>
                    <a:pt x="1376" y="669"/>
                    <a:pt x="1188" y="727"/>
                    <a:pt x="990" y="727"/>
                  </a:cubicBezTo>
                  <a:cubicBezTo>
                    <a:pt x="730" y="727"/>
                    <a:pt x="485" y="626"/>
                    <a:pt x="301" y="442"/>
                  </a:cubicBezTo>
                  <a:cubicBezTo>
                    <a:pt x="176" y="317"/>
                    <a:pt x="90" y="166"/>
                    <a:pt x="47" y="0"/>
                  </a:cubicBezTo>
                  <a:cubicBezTo>
                    <a:pt x="0" y="0"/>
                    <a:pt x="0" y="0"/>
                    <a:pt x="0" y="0"/>
                  </a:cubicBezTo>
                  <a:cubicBezTo>
                    <a:pt x="44" y="178"/>
                    <a:pt x="136" y="341"/>
                    <a:pt x="269" y="474"/>
                  </a:cubicBezTo>
                  <a:cubicBezTo>
                    <a:pt x="461" y="666"/>
                    <a:pt x="718" y="773"/>
                    <a:pt x="990" y="773"/>
                  </a:cubicBezTo>
                  <a:cubicBezTo>
                    <a:pt x="1187" y="773"/>
                    <a:pt x="1375" y="717"/>
                    <a:pt x="1536" y="615"/>
                  </a:cubicBezTo>
                  <a:lnTo>
                    <a:pt x="1536" y="560"/>
                  </a:lnTo>
                  <a:close/>
                </a:path>
              </a:pathLst>
            </a:custGeom>
            <a:solidFill>
              <a:srgbClr val="A50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0" name="Freeform 46">
              <a:extLst>
                <a:ext uri="{FF2B5EF4-FFF2-40B4-BE49-F238E27FC236}">
                  <a16:creationId xmlns:a16="http://schemas.microsoft.com/office/drawing/2014/main" id="{C31D658C-0324-45FB-9DFB-A99C8E07F210}"/>
                </a:ext>
              </a:extLst>
            </p:cNvPr>
            <p:cNvSpPr>
              <a:spLocks/>
            </p:cNvSpPr>
            <p:nvPr/>
          </p:nvSpPr>
          <p:spPr bwMode="ltGray">
            <a:xfrm>
              <a:off x="7383220" y="1283633"/>
              <a:ext cx="860299" cy="856712"/>
            </a:xfrm>
            <a:custGeom>
              <a:avLst/>
              <a:gdLst>
                <a:gd name="T0" fmla="*/ 13 w 256"/>
                <a:gd name="T1" fmla="*/ 13 h 255"/>
                <a:gd name="T2" fmla="*/ 128 w 256"/>
                <a:gd name="T3" fmla="*/ 0 h 255"/>
                <a:gd name="T4" fmla="*/ 243 w 256"/>
                <a:gd name="T5" fmla="*/ 13 h 255"/>
                <a:gd name="T6" fmla="*/ 256 w 256"/>
                <a:gd name="T7" fmla="*/ 128 h 255"/>
                <a:gd name="T8" fmla="*/ 243 w 256"/>
                <a:gd name="T9" fmla="*/ 243 h 255"/>
                <a:gd name="T10" fmla="*/ 128 w 256"/>
                <a:gd name="T11" fmla="*/ 255 h 255"/>
                <a:gd name="T12" fmla="*/ 13 w 256"/>
                <a:gd name="T13" fmla="*/ 243 h 255"/>
                <a:gd name="T14" fmla="*/ 0 w 256"/>
                <a:gd name="T15" fmla="*/ 128 h 255"/>
                <a:gd name="T16" fmla="*/ 13 w 256"/>
                <a:gd name="T17" fmla="*/ 1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13" y="13"/>
                  </a:moveTo>
                  <a:cubicBezTo>
                    <a:pt x="20" y="5"/>
                    <a:pt x="116" y="0"/>
                    <a:pt x="128" y="0"/>
                  </a:cubicBezTo>
                  <a:cubicBezTo>
                    <a:pt x="140" y="0"/>
                    <a:pt x="236" y="5"/>
                    <a:pt x="243" y="13"/>
                  </a:cubicBezTo>
                  <a:cubicBezTo>
                    <a:pt x="251" y="20"/>
                    <a:pt x="256" y="116"/>
                    <a:pt x="256" y="128"/>
                  </a:cubicBezTo>
                  <a:cubicBezTo>
                    <a:pt x="256" y="139"/>
                    <a:pt x="251" y="235"/>
                    <a:pt x="243" y="243"/>
                  </a:cubicBezTo>
                  <a:cubicBezTo>
                    <a:pt x="236" y="251"/>
                    <a:pt x="140" y="255"/>
                    <a:pt x="128" y="255"/>
                  </a:cubicBezTo>
                  <a:cubicBezTo>
                    <a:pt x="116" y="255"/>
                    <a:pt x="20" y="251"/>
                    <a:pt x="13" y="243"/>
                  </a:cubicBezTo>
                  <a:cubicBezTo>
                    <a:pt x="5" y="235"/>
                    <a:pt x="0" y="139"/>
                    <a:pt x="0" y="128"/>
                  </a:cubicBezTo>
                  <a:cubicBezTo>
                    <a:pt x="0" y="116"/>
                    <a:pt x="5" y="20"/>
                    <a:pt x="13" y="13"/>
                  </a:cubicBezTo>
                </a:path>
              </a:pathLst>
            </a:custGeom>
            <a:solidFill>
              <a:srgbClr val="D7B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108" name="Bildplatzhalter 107">
            <a:extLst>
              <a:ext uri="{FF2B5EF4-FFF2-40B4-BE49-F238E27FC236}">
                <a16:creationId xmlns:a16="http://schemas.microsoft.com/office/drawing/2014/main" id="{F30C9CDE-ECEA-4842-A93A-8AAF71395F56}"/>
              </a:ext>
            </a:extLst>
          </p:cNvPr>
          <p:cNvSpPr>
            <a:spLocks noGrp="1"/>
          </p:cNvSpPr>
          <p:nvPr>
            <p:ph type="pic" sz="quarter" idx="15"/>
          </p:nvPr>
        </p:nvSpPr>
        <p:spPr bwMode="gray">
          <a:xfrm>
            <a:off x="5654889" y="2983758"/>
            <a:ext cx="6537111" cy="3874241"/>
          </a:xfrm>
          <a:custGeom>
            <a:avLst/>
            <a:gdLst>
              <a:gd name="connsiteX0" fmla="*/ 3426441 w 6537111"/>
              <a:gd name="connsiteY0" fmla="*/ 0 h 3874241"/>
              <a:gd name="connsiteX1" fmla="*/ 6523674 w 6537111"/>
              <a:gd name="connsiteY1" fmla="*/ 332654 h 3874241"/>
              <a:gd name="connsiteX2" fmla="*/ 6537111 w 6537111"/>
              <a:gd name="connsiteY2" fmla="*/ 352815 h 3874241"/>
              <a:gd name="connsiteX3" fmla="*/ 6537111 w 6537111"/>
              <a:gd name="connsiteY3" fmla="*/ 3874241 h 3874241"/>
              <a:gd name="connsiteX4" fmla="*/ 13437 w 6537111"/>
              <a:gd name="connsiteY4" fmla="*/ 3874241 h 3874241"/>
              <a:gd name="connsiteX5" fmla="*/ 0 w 6537111"/>
              <a:gd name="connsiteY5" fmla="*/ 3430703 h 3874241"/>
              <a:gd name="connsiteX6" fmla="*/ 332566 w 6537111"/>
              <a:gd name="connsiteY6" fmla="*/ 332654 h 3874241"/>
              <a:gd name="connsiteX7" fmla="*/ 3426441 w 6537111"/>
              <a:gd name="connsiteY7" fmla="*/ 0 h 38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7111" h="3874241">
                <a:moveTo>
                  <a:pt x="3426441" y="0"/>
                </a:moveTo>
                <a:cubicBezTo>
                  <a:pt x="3742211" y="0"/>
                  <a:pt x="6318759" y="127685"/>
                  <a:pt x="6523674" y="332654"/>
                </a:cubicBezTo>
                <a:cubicBezTo>
                  <a:pt x="6527033" y="339374"/>
                  <a:pt x="6533751" y="346094"/>
                  <a:pt x="6537111" y="352815"/>
                </a:cubicBezTo>
                <a:cubicBezTo>
                  <a:pt x="6537111" y="352815"/>
                  <a:pt x="6537111" y="352815"/>
                  <a:pt x="6537111" y="3874241"/>
                </a:cubicBezTo>
                <a:lnTo>
                  <a:pt x="13437" y="3874241"/>
                </a:lnTo>
                <a:cubicBezTo>
                  <a:pt x="3359" y="3655832"/>
                  <a:pt x="0" y="3494545"/>
                  <a:pt x="0" y="3430703"/>
                </a:cubicBezTo>
                <a:cubicBezTo>
                  <a:pt x="0" y="3114850"/>
                  <a:pt x="127651" y="537622"/>
                  <a:pt x="332566" y="332654"/>
                </a:cubicBezTo>
                <a:cubicBezTo>
                  <a:pt x="537481" y="127685"/>
                  <a:pt x="3114030" y="0"/>
                  <a:pt x="3426441" y="0"/>
                </a:cubicBezTo>
                <a:close/>
              </a:path>
            </a:pathLst>
          </a:custGeom>
        </p:spPr>
        <p:txBody>
          <a:bodyPr wrap="square" tIns="900000" anchor="ctr">
            <a:noAutofit/>
          </a:bodyPr>
          <a:lstStyle>
            <a:lvl1pPr algn="ctr">
              <a:defRPr sz="2400"/>
            </a:lvl1pPr>
          </a:lstStyle>
          <a:p>
            <a:r>
              <a:rPr lang="de-DE" dirty="0"/>
              <a:t>Bild durch Klicken auf Symbol hinzufügen</a:t>
            </a:r>
          </a:p>
        </p:txBody>
      </p:sp>
    </p:spTree>
    <p:extLst>
      <p:ext uri="{BB962C8B-B14F-4D97-AF65-F5344CB8AC3E}">
        <p14:creationId xmlns:p14="http://schemas.microsoft.com/office/powerpoint/2010/main" val="246398838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37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chlussfolie">
    <p:bg>
      <p:bgPr>
        <a:solidFill>
          <a:srgbClr val="60208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bwMode="black">
          <a:xfrm>
            <a:off x="271466" y="789345"/>
            <a:ext cx="4248000" cy="1116000"/>
          </a:xfrm>
        </p:spPr>
        <p:txBody>
          <a:bodyPr anchor="b"/>
          <a:lstStyle>
            <a:lvl1pPr>
              <a:defRPr sz="3800">
                <a:solidFill>
                  <a:schemeClr val="bg1"/>
                </a:solidFill>
              </a:defRPr>
            </a:lvl1pPr>
          </a:lstStyle>
          <a:p>
            <a:r>
              <a:rPr lang="de-DE"/>
              <a:t>Mastertitelformat bearbeiten</a:t>
            </a:r>
            <a:endParaRPr lang="de-DE" dirty="0"/>
          </a:p>
        </p:txBody>
      </p:sp>
      <p:sp>
        <p:nvSpPr>
          <p:cNvPr id="109" name="Textplatzhalter 106">
            <a:extLst>
              <a:ext uri="{FF2B5EF4-FFF2-40B4-BE49-F238E27FC236}">
                <a16:creationId xmlns:a16="http://schemas.microsoft.com/office/drawing/2014/main" id="{47424835-F964-42A6-A159-4BE19AEEC09F}"/>
              </a:ext>
            </a:extLst>
          </p:cNvPr>
          <p:cNvSpPr>
            <a:spLocks noGrp="1"/>
          </p:cNvSpPr>
          <p:nvPr>
            <p:ph type="body" sz="quarter" idx="15"/>
          </p:nvPr>
        </p:nvSpPr>
        <p:spPr bwMode="black">
          <a:xfrm>
            <a:off x="285752" y="3936389"/>
            <a:ext cx="2770879" cy="240158"/>
          </a:xfrm>
        </p:spPr>
        <p:txBody>
          <a:bodyPr anchor="t"/>
          <a:lstStyle>
            <a:lvl1pPr marL="0" indent="0">
              <a:lnSpc>
                <a:spcPct val="100000"/>
              </a:lnSpc>
              <a:spcBef>
                <a:spcPts val="0"/>
              </a:spcBef>
              <a:spcAft>
                <a:spcPts val="200"/>
              </a:spcAft>
              <a:buFont typeface="Arial" panose="020B0604020202020204" pitchFamily="34" charset="0"/>
              <a:buNone/>
              <a:defRPr sz="1600" b="1">
                <a:solidFill>
                  <a:schemeClr val="bg1"/>
                </a:solidFill>
              </a:defRPr>
            </a:lvl1pPr>
            <a:lvl2pPr marL="0" indent="0">
              <a:lnSpc>
                <a:spcPct val="100000"/>
              </a:lnSpc>
              <a:spcBef>
                <a:spcPts val="0"/>
              </a:spcBef>
              <a:spcAft>
                <a:spcPts val="0"/>
              </a:spcAft>
              <a:buFont typeface="Arial" panose="020B0604020202020204" pitchFamily="34" charset="0"/>
              <a:buNone/>
              <a:defRPr sz="1600" b="0">
                <a:solidFill>
                  <a:schemeClr val="bg1"/>
                </a:solidFill>
              </a:defRPr>
            </a:lvl2pPr>
            <a:lvl3pPr marL="0" indent="0">
              <a:lnSpc>
                <a:spcPct val="100000"/>
              </a:lnSpc>
              <a:spcBef>
                <a:spcPts val="0"/>
              </a:spcBef>
              <a:spcAft>
                <a:spcPts val="0"/>
              </a:spcAft>
              <a:buNone/>
              <a:defRPr sz="1600" b="0">
                <a:solidFill>
                  <a:schemeClr val="bg1"/>
                </a:solidFill>
              </a:defRPr>
            </a:lvl3pPr>
            <a:lvl4pPr marL="0" indent="0">
              <a:lnSpc>
                <a:spcPct val="100000"/>
              </a:lnSpc>
              <a:spcBef>
                <a:spcPts val="0"/>
              </a:spcBef>
              <a:spcAft>
                <a:spcPts val="0"/>
              </a:spcAft>
              <a:buNone/>
              <a:defRPr sz="1600" b="0">
                <a:solidFill>
                  <a:schemeClr val="bg1"/>
                </a:solidFill>
              </a:defRPr>
            </a:lvl4pPr>
            <a:lvl5pPr marL="0" indent="0">
              <a:lnSpc>
                <a:spcPct val="100000"/>
              </a:lnSpc>
              <a:spcBef>
                <a:spcPts val="0"/>
              </a:spcBef>
              <a:spcAft>
                <a:spcPts val="0"/>
              </a:spcAft>
              <a:buNone/>
              <a:defRPr sz="1600" b="0">
                <a:solidFill>
                  <a:schemeClr val="bg1"/>
                </a:solidFill>
              </a:defRPr>
            </a:lvl5pPr>
            <a:lvl6pPr marL="0" indent="0">
              <a:lnSpc>
                <a:spcPct val="100000"/>
              </a:lnSpc>
              <a:spcBef>
                <a:spcPts val="0"/>
              </a:spcBef>
              <a:spcAft>
                <a:spcPts val="0"/>
              </a:spcAft>
              <a:buNone/>
              <a:defRPr sz="1600" b="0">
                <a:solidFill>
                  <a:schemeClr val="bg1"/>
                </a:solidFill>
              </a:defRPr>
            </a:lvl6pPr>
            <a:lvl7pPr marL="0" indent="0">
              <a:lnSpc>
                <a:spcPct val="100000"/>
              </a:lnSpc>
              <a:spcBef>
                <a:spcPts val="0"/>
              </a:spcBef>
              <a:spcAft>
                <a:spcPts val="0"/>
              </a:spcAft>
              <a:buNone/>
              <a:defRPr sz="1600" b="0">
                <a:solidFill>
                  <a:schemeClr val="bg1"/>
                </a:solidFill>
              </a:defRPr>
            </a:lvl7pPr>
            <a:lvl8pPr marL="0" indent="0">
              <a:lnSpc>
                <a:spcPct val="100000"/>
              </a:lnSpc>
              <a:spcBef>
                <a:spcPts val="0"/>
              </a:spcBef>
              <a:spcAft>
                <a:spcPts val="0"/>
              </a:spcAft>
              <a:buNone/>
              <a:defRPr sz="1600" b="0">
                <a:solidFill>
                  <a:schemeClr val="bg1"/>
                </a:solidFill>
              </a:defRPr>
            </a:lvl8pPr>
            <a:lvl9pPr marL="0" indent="0">
              <a:lnSpc>
                <a:spcPct val="100000"/>
              </a:lnSpc>
              <a:spcBef>
                <a:spcPts val="0"/>
              </a:spcBef>
              <a:spcAft>
                <a:spcPts val="0"/>
              </a:spcAft>
              <a:buNone/>
              <a:defRPr sz="1600" b="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106">
            <a:extLst>
              <a:ext uri="{FF2B5EF4-FFF2-40B4-BE49-F238E27FC236}">
                <a16:creationId xmlns:a16="http://schemas.microsoft.com/office/drawing/2014/main" id="{01E368A6-CB21-440F-9116-38F636403102}"/>
              </a:ext>
            </a:extLst>
          </p:cNvPr>
          <p:cNvSpPr>
            <a:spLocks noGrp="1"/>
          </p:cNvSpPr>
          <p:nvPr>
            <p:ph type="body" sz="quarter" idx="16"/>
          </p:nvPr>
        </p:nvSpPr>
        <p:spPr bwMode="black">
          <a:xfrm>
            <a:off x="285752" y="4424341"/>
            <a:ext cx="2770879" cy="1560534"/>
          </a:xfrm>
        </p:spPr>
        <p:txBody>
          <a:bodyPr anchor="t"/>
          <a:lstStyle>
            <a:lvl1pPr marL="0" indent="0">
              <a:lnSpc>
                <a:spcPct val="100000"/>
              </a:lnSpc>
              <a:spcBef>
                <a:spcPts val="0"/>
              </a:spcBef>
              <a:spcAft>
                <a:spcPts val="200"/>
              </a:spcAft>
              <a:buFont typeface="Arial" panose="020B0604020202020204" pitchFamily="34" charset="0"/>
              <a:buNone/>
              <a:defRPr sz="1600" b="1">
                <a:solidFill>
                  <a:schemeClr val="bg1"/>
                </a:solidFill>
              </a:defRPr>
            </a:lvl1pPr>
            <a:lvl2pPr marL="0" indent="0">
              <a:lnSpc>
                <a:spcPct val="100000"/>
              </a:lnSpc>
              <a:spcBef>
                <a:spcPts val="0"/>
              </a:spcBef>
              <a:spcAft>
                <a:spcPts val="0"/>
              </a:spcAft>
              <a:buFont typeface="Arial" panose="020B0604020202020204" pitchFamily="34" charset="0"/>
              <a:buNone/>
              <a:defRPr sz="1600" b="0">
                <a:solidFill>
                  <a:schemeClr val="bg1"/>
                </a:solidFill>
              </a:defRPr>
            </a:lvl2pPr>
            <a:lvl3pPr marL="0" indent="0">
              <a:lnSpc>
                <a:spcPct val="100000"/>
              </a:lnSpc>
              <a:spcBef>
                <a:spcPts val="0"/>
              </a:spcBef>
              <a:spcAft>
                <a:spcPts val="0"/>
              </a:spcAft>
              <a:buNone/>
              <a:defRPr sz="1600" b="0">
                <a:solidFill>
                  <a:schemeClr val="bg1"/>
                </a:solidFill>
              </a:defRPr>
            </a:lvl3pPr>
            <a:lvl4pPr marL="0" indent="0">
              <a:lnSpc>
                <a:spcPct val="100000"/>
              </a:lnSpc>
              <a:spcBef>
                <a:spcPts val="0"/>
              </a:spcBef>
              <a:spcAft>
                <a:spcPts val="0"/>
              </a:spcAft>
              <a:buNone/>
              <a:defRPr sz="1600" b="0">
                <a:solidFill>
                  <a:schemeClr val="bg1"/>
                </a:solidFill>
              </a:defRPr>
            </a:lvl4pPr>
            <a:lvl5pPr marL="0" indent="0">
              <a:lnSpc>
                <a:spcPct val="100000"/>
              </a:lnSpc>
              <a:spcBef>
                <a:spcPts val="0"/>
              </a:spcBef>
              <a:spcAft>
                <a:spcPts val="0"/>
              </a:spcAft>
              <a:buNone/>
              <a:defRPr sz="1600" b="0">
                <a:solidFill>
                  <a:schemeClr val="bg1"/>
                </a:solidFill>
              </a:defRPr>
            </a:lvl5pPr>
            <a:lvl6pPr marL="0" indent="0">
              <a:lnSpc>
                <a:spcPct val="100000"/>
              </a:lnSpc>
              <a:spcBef>
                <a:spcPts val="0"/>
              </a:spcBef>
              <a:spcAft>
                <a:spcPts val="0"/>
              </a:spcAft>
              <a:buNone/>
              <a:defRPr sz="1600" b="0">
                <a:solidFill>
                  <a:schemeClr val="bg1"/>
                </a:solidFill>
              </a:defRPr>
            </a:lvl6pPr>
            <a:lvl7pPr marL="0" indent="0">
              <a:lnSpc>
                <a:spcPct val="100000"/>
              </a:lnSpc>
              <a:spcBef>
                <a:spcPts val="0"/>
              </a:spcBef>
              <a:spcAft>
                <a:spcPts val="0"/>
              </a:spcAft>
              <a:buNone/>
              <a:defRPr sz="1600" b="0">
                <a:solidFill>
                  <a:schemeClr val="bg1"/>
                </a:solidFill>
              </a:defRPr>
            </a:lvl7pPr>
            <a:lvl8pPr marL="0" indent="0">
              <a:lnSpc>
                <a:spcPct val="100000"/>
              </a:lnSpc>
              <a:spcBef>
                <a:spcPts val="0"/>
              </a:spcBef>
              <a:spcAft>
                <a:spcPts val="0"/>
              </a:spcAft>
              <a:buNone/>
              <a:defRPr sz="1600" b="0">
                <a:solidFill>
                  <a:schemeClr val="bg1"/>
                </a:solidFill>
              </a:defRPr>
            </a:lvl8pPr>
            <a:lvl9pPr marL="0" indent="0">
              <a:lnSpc>
                <a:spcPct val="100000"/>
              </a:lnSpc>
              <a:spcBef>
                <a:spcPts val="0"/>
              </a:spcBef>
              <a:spcAft>
                <a:spcPts val="0"/>
              </a:spcAft>
              <a:buNone/>
              <a:defRPr sz="1600" b="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4" name="Textplatzhalter 106">
            <a:extLst>
              <a:ext uri="{FF2B5EF4-FFF2-40B4-BE49-F238E27FC236}">
                <a16:creationId xmlns:a16="http://schemas.microsoft.com/office/drawing/2014/main" id="{BA0CEBB3-9F32-4782-959D-B2CEA940F593}"/>
              </a:ext>
            </a:extLst>
          </p:cNvPr>
          <p:cNvSpPr>
            <a:spLocks noGrp="1"/>
          </p:cNvSpPr>
          <p:nvPr>
            <p:ph type="body" sz="quarter" idx="17"/>
          </p:nvPr>
        </p:nvSpPr>
        <p:spPr bwMode="black">
          <a:xfrm>
            <a:off x="285752" y="6113024"/>
            <a:ext cx="2770879" cy="496915"/>
          </a:xfrm>
        </p:spPr>
        <p:txBody>
          <a:bodyPr anchor="t"/>
          <a:lstStyle>
            <a:lvl1pPr marL="0" indent="0">
              <a:lnSpc>
                <a:spcPct val="100000"/>
              </a:lnSpc>
              <a:spcBef>
                <a:spcPts val="0"/>
              </a:spcBef>
              <a:spcAft>
                <a:spcPts val="200"/>
              </a:spcAft>
              <a:buFont typeface="Arial" panose="020B0604020202020204" pitchFamily="34" charset="0"/>
              <a:buNone/>
              <a:defRPr sz="1600" b="1">
                <a:solidFill>
                  <a:schemeClr val="bg1"/>
                </a:solidFill>
              </a:defRPr>
            </a:lvl1pPr>
            <a:lvl2pPr marL="0" indent="0">
              <a:lnSpc>
                <a:spcPct val="100000"/>
              </a:lnSpc>
              <a:spcBef>
                <a:spcPts val="0"/>
              </a:spcBef>
              <a:spcAft>
                <a:spcPts val="0"/>
              </a:spcAft>
              <a:buFont typeface="Arial" panose="020B0604020202020204" pitchFamily="34" charset="0"/>
              <a:buNone/>
              <a:defRPr sz="1600" b="0">
                <a:solidFill>
                  <a:schemeClr val="bg1"/>
                </a:solidFill>
              </a:defRPr>
            </a:lvl2pPr>
            <a:lvl3pPr marL="0" indent="0">
              <a:lnSpc>
                <a:spcPct val="100000"/>
              </a:lnSpc>
              <a:spcBef>
                <a:spcPts val="0"/>
              </a:spcBef>
              <a:spcAft>
                <a:spcPts val="0"/>
              </a:spcAft>
              <a:buNone/>
              <a:defRPr sz="1600" b="0">
                <a:solidFill>
                  <a:schemeClr val="bg1"/>
                </a:solidFill>
              </a:defRPr>
            </a:lvl3pPr>
            <a:lvl4pPr marL="0" indent="0">
              <a:lnSpc>
                <a:spcPct val="100000"/>
              </a:lnSpc>
              <a:spcBef>
                <a:spcPts val="0"/>
              </a:spcBef>
              <a:spcAft>
                <a:spcPts val="0"/>
              </a:spcAft>
              <a:buNone/>
              <a:defRPr sz="1600" b="0">
                <a:solidFill>
                  <a:schemeClr val="bg1"/>
                </a:solidFill>
              </a:defRPr>
            </a:lvl4pPr>
            <a:lvl5pPr marL="0" indent="0">
              <a:lnSpc>
                <a:spcPct val="100000"/>
              </a:lnSpc>
              <a:spcBef>
                <a:spcPts val="0"/>
              </a:spcBef>
              <a:spcAft>
                <a:spcPts val="0"/>
              </a:spcAft>
              <a:buNone/>
              <a:defRPr sz="1600" b="0">
                <a:solidFill>
                  <a:schemeClr val="bg1"/>
                </a:solidFill>
              </a:defRPr>
            </a:lvl5pPr>
            <a:lvl6pPr marL="0" indent="0">
              <a:lnSpc>
                <a:spcPct val="100000"/>
              </a:lnSpc>
              <a:spcBef>
                <a:spcPts val="0"/>
              </a:spcBef>
              <a:spcAft>
                <a:spcPts val="0"/>
              </a:spcAft>
              <a:buNone/>
              <a:defRPr sz="1600" b="0">
                <a:solidFill>
                  <a:schemeClr val="bg1"/>
                </a:solidFill>
              </a:defRPr>
            </a:lvl6pPr>
            <a:lvl7pPr marL="0" indent="0">
              <a:lnSpc>
                <a:spcPct val="100000"/>
              </a:lnSpc>
              <a:spcBef>
                <a:spcPts val="0"/>
              </a:spcBef>
              <a:spcAft>
                <a:spcPts val="0"/>
              </a:spcAft>
              <a:buNone/>
              <a:defRPr sz="1600" b="0">
                <a:solidFill>
                  <a:schemeClr val="bg1"/>
                </a:solidFill>
              </a:defRPr>
            </a:lvl7pPr>
            <a:lvl8pPr marL="0" indent="0">
              <a:lnSpc>
                <a:spcPct val="100000"/>
              </a:lnSpc>
              <a:spcBef>
                <a:spcPts val="0"/>
              </a:spcBef>
              <a:spcAft>
                <a:spcPts val="0"/>
              </a:spcAft>
              <a:buNone/>
              <a:defRPr sz="1600" b="0">
                <a:solidFill>
                  <a:schemeClr val="bg1"/>
                </a:solidFill>
              </a:defRPr>
            </a:lvl8pPr>
            <a:lvl9pPr marL="0" indent="0">
              <a:lnSpc>
                <a:spcPct val="100000"/>
              </a:lnSpc>
              <a:spcBef>
                <a:spcPts val="0"/>
              </a:spcBef>
              <a:spcAft>
                <a:spcPts val="0"/>
              </a:spcAft>
              <a:buNone/>
              <a:defRPr sz="1600" b="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6" name="Textplatzhalter 106">
            <a:extLst>
              <a:ext uri="{FF2B5EF4-FFF2-40B4-BE49-F238E27FC236}">
                <a16:creationId xmlns:a16="http://schemas.microsoft.com/office/drawing/2014/main" id="{A8DAD595-1A9C-48EA-BDA4-B05ECD7ECDF2}"/>
              </a:ext>
            </a:extLst>
          </p:cNvPr>
          <p:cNvSpPr>
            <a:spLocks noGrp="1"/>
          </p:cNvSpPr>
          <p:nvPr>
            <p:ph type="body" sz="quarter" idx="19"/>
          </p:nvPr>
        </p:nvSpPr>
        <p:spPr bwMode="black">
          <a:xfrm>
            <a:off x="3325121" y="4688801"/>
            <a:ext cx="2770879" cy="1937805"/>
          </a:xfrm>
        </p:spPr>
        <p:txBody>
          <a:bodyPr anchor="b"/>
          <a:lstStyle>
            <a:lvl1pPr marL="0" indent="0">
              <a:lnSpc>
                <a:spcPct val="100000"/>
              </a:lnSpc>
              <a:spcBef>
                <a:spcPts val="0"/>
              </a:spcBef>
              <a:spcAft>
                <a:spcPts val="200"/>
              </a:spcAft>
              <a:buFont typeface="Arial" panose="020B0604020202020204" pitchFamily="34" charset="0"/>
              <a:buNone/>
              <a:defRPr sz="1600" b="1">
                <a:solidFill>
                  <a:schemeClr val="bg1"/>
                </a:solidFill>
              </a:defRPr>
            </a:lvl1pPr>
            <a:lvl2pPr marL="0" indent="0">
              <a:lnSpc>
                <a:spcPct val="100000"/>
              </a:lnSpc>
              <a:spcBef>
                <a:spcPts val="0"/>
              </a:spcBef>
              <a:spcAft>
                <a:spcPts val="0"/>
              </a:spcAft>
              <a:buFont typeface="Arial" panose="020B0604020202020204" pitchFamily="34" charset="0"/>
              <a:buNone/>
              <a:defRPr sz="1600" b="0">
                <a:solidFill>
                  <a:schemeClr val="bg1"/>
                </a:solidFill>
              </a:defRPr>
            </a:lvl2pPr>
            <a:lvl3pPr marL="0" indent="0">
              <a:lnSpc>
                <a:spcPct val="100000"/>
              </a:lnSpc>
              <a:spcBef>
                <a:spcPts val="0"/>
              </a:spcBef>
              <a:spcAft>
                <a:spcPts val="0"/>
              </a:spcAft>
              <a:buNone/>
              <a:defRPr sz="1600" b="0">
                <a:solidFill>
                  <a:schemeClr val="bg1"/>
                </a:solidFill>
              </a:defRPr>
            </a:lvl3pPr>
            <a:lvl4pPr marL="0" indent="0">
              <a:lnSpc>
                <a:spcPct val="100000"/>
              </a:lnSpc>
              <a:spcBef>
                <a:spcPts val="0"/>
              </a:spcBef>
              <a:spcAft>
                <a:spcPts val="0"/>
              </a:spcAft>
              <a:buNone/>
              <a:defRPr sz="1600" b="0">
                <a:solidFill>
                  <a:schemeClr val="bg1"/>
                </a:solidFill>
              </a:defRPr>
            </a:lvl4pPr>
            <a:lvl5pPr marL="0" indent="0">
              <a:lnSpc>
                <a:spcPct val="100000"/>
              </a:lnSpc>
              <a:spcBef>
                <a:spcPts val="0"/>
              </a:spcBef>
              <a:spcAft>
                <a:spcPts val="0"/>
              </a:spcAft>
              <a:buNone/>
              <a:defRPr sz="1600" b="0">
                <a:solidFill>
                  <a:schemeClr val="bg1"/>
                </a:solidFill>
              </a:defRPr>
            </a:lvl5pPr>
            <a:lvl6pPr marL="0" indent="0">
              <a:lnSpc>
                <a:spcPct val="100000"/>
              </a:lnSpc>
              <a:spcBef>
                <a:spcPts val="0"/>
              </a:spcBef>
              <a:spcAft>
                <a:spcPts val="0"/>
              </a:spcAft>
              <a:buNone/>
              <a:defRPr sz="1600" b="0">
                <a:solidFill>
                  <a:schemeClr val="bg1"/>
                </a:solidFill>
              </a:defRPr>
            </a:lvl6pPr>
            <a:lvl7pPr marL="0" indent="0">
              <a:lnSpc>
                <a:spcPct val="100000"/>
              </a:lnSpc>
              <a:spcBef>
                <a:spcPts val="0"/>
              </a:spcBef>
              <a:spcAft>
                <a:spcPts val="0"/>
              </a:spcAft>
              <a:buNone/>
              <a:defRPr sz="1600" b="0">
                <a:solidFill>
                  <a:schemeClr val="bg1"/>
                </a:solidFill>
              </a:defRPr>
            </a:lvl7pPr>
            <a:lvl8pPr marL="0" indent="0">
              <a:lnSpc>
                <a:spcPct val="100000"/>
              </a:lnSpc>
              <a:spcBef>
                <a:spcPts val="0"/>
              </a:spcBef>
              <a:spcAft>
                <a:spcPts val="0"/>
              </a:spcAft>
              <a:buNone/>
              <a:defRPr sz="1600" b="0">
                <a:solidFill>
                  <a:schemeClr val="bg1"/>
                </a:solidFill>
              </a:defRPr>
            </a:lvl8pPr>
            <a:lvl9pPr marL="0" indent="0">
              <a:lnSpc>
                <a:spcPct val="100000"/>
              </a:lnSpc>
              <a:spcBef>
                <a:spcPts val="0"/>
              </a:spcBef>
              <a:spcAft>
                <a:spcPts val="0"/>
              </a:spcAft>
              <a:buNone/>
              <a:defRPr sz="1600" b="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2" name="Freeform 64">
            <a:extLst>
              <a:ext uri="{FF2B5EF4-FFF2-40B4-BE49-F238E27FC236}">
                <a16:creationId xmlns:a16="http://schemas.microsoft.com/office/drawing/2014/main" id="{9DB92F6B-333E-42E2-82FA-3234DF6117D6}"/>
              </a:ext>
            </a:extLst>
          </p:cNvPr>
          <p:cNvSpPr>
            <a:spLocks/>
          </p:cNvSpPr>
          <p:nvPr userDrawn="1"/>
        </p:nvSpPr>
        <p:spPr bwMode="ltGray">
          <a:xfrm>
            <a:off x="0" y="0"/>
            <a:ext cx="5319941" cy="2710047"/>
          </a:xfrm>
          <a:custGeom>
            <a:avLst/>
            <a:gdLst>
              <a:gd name="T0" fmla="*/ 1537 w 1583"/>
              <a:gd name="T1" fmla="*/ 0 h 806"/>
              <a:gd name="T2" fmla="*/ 1369 w 1583"/>
              <a:gd name="T3" fmla="*/ 575 h 806"/>
              <a:gd name="T4" fmla="*/ 579 w 1583"/>
              <a:gd name="T5" fmla="*/ 761 h 806"/>
              <a:gd name="T6" fmla="*/ 0 w 1583"/>
              <a:gd name="T7" fmla="*/ 671 h 806"/>
              <a:gd name="T8" fmla="*/ 0 w 1583"/>
              <a:gd name="T9" fmla="*/ 719 h 806"/>
              <a:gd name="T10" fmla="*/ 579 w 1583"/>
              <a:gd name="T11" fmla="*/ 806 h 806"/>
              <a:gd name="T12" fmla="*/ 1401 w 1583"/>
              <a:gd name="T13" fmla="*/ 607 h 806"/>
              <a:gd name="T14" fmla="*/ 1583 w 1583"/>
              <a:gd name="T15" fmla="*/ 0 h 806"/>
              <a:gd name="T16" fmla="*/ 1537 w 1583"/>
              <a:gd name="T1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3" h="806">
                <a:moveTo>
                  <a:pt x="1537" y="0"/>
                </a:moveTo>
                <a:cubicBezTo>
                  <a:pt x="1509" y="217"/>
                  <a:pt x="1448" y="496"/>
                  <a:pt x="1369" y="575"/>
                </a:cubicBezTo>
                <a:cubicBezTo>
                  <a:pt x="1257" y="687"/>
                  <a:pt x="753" y="761"/>
                  <a:pt x="579" y="761"/>
                </a:cubicBezTo>
                <a:cubicBezTo>
                  <a:pt x="462" y="761"/>
                  <a:pt x="196" y="727"/>
                  <a:pt x="0" y="671"/>
                </a:cubicBezTo>
                <a:cubicBezTo>
                  <a:pt x="0" y="719"/>
                  <a:pt x="0" y="719"/>
                  <a:pt x="0" y="719"/>
                </a:cubicBezTo>
                <a:cubicBezTo>
                  <a:pt x="199" y="774"/>
                  <a:pt x="456" y="806"/>
                  <a:pt x="579" y="806"/>
                </a:cubicBezTo>
                <a:cubicBezTo>
                  <a:pt x="769" y="806"/>
                  <a:pt x="1277" y="731"/>
                  <a:pt x="1401" y="607"/>
                </a:cubicBezTo>
                <a:cubicBezTo>
                  <a:pt x="1491" y="518"/>
                  <a:pt x="1555" y="226"/>
                  <a:pt x="1583" y="0"/>
                </a:cubicBezTo>
                <a:lnTo>
                  <a:pt x="1537" y="0"/>
                </a:lnTo>
                <a:close/>
              </a:path>
            </a:pathLst>
          </a:custGeom>
          <a:solidFill>
            <a:srgbClr val="EDECEB"/>
          </a:solidFill>
          <a:ln>
            <a:noFill/>
          </a:ln>
        </p:spPr>
        <p:txBody>
          <a:bodyPr vert="horz" wrap="square" lIns="91440" tIns="45720" rIns="91440" bIns="45720" numCol="1" anchor="t" anchorCtr="0" compatLnSpc="1">
            <a:prstTxWarp prst="textNoShape">
              <a:avLst/>
            </a:prstTxWarp>
          </a:bodyPr>
          <a:lstStyle/>
          <a:p>
            <a:endParaRPr lang="de-DE"/>
          </a:p>
        </p:txBody>
      </p:sp>
      <p:sp>
        <p:nvSpPr>
          <p:cNvPr id="74" name="Freeform 66">
            <a:extLst>
              <a:ext uri="{FF2B5EF4-FFF2-40B4-BE49-F238E27FC236}">
                <a16:creationId xmlns:a16="http://schemas.microsoft.com/office/drawing/2014/main" id="{4E33A93F-784F-4878-ABE6-BA0D5886B1E7}"/>
              </a:ext>
            </a:extLst>
          </p:cNvPr>
          <p:cNvSpPr>
            <a:spLocks/>
          </p:cNvSpPr>
          <p:nvPr userDrawn="1"/>
        </p:nvSpPr>
        <p:spPr bwMode="gray">
          <a:xfrm>
            <a:off x="7319270" y="4879156"/>
            <a:ext cx="4872730" cy="1983798"/>
          </a:xfrm>
          <a:custGeom>
            <a:avLst/>
            <a:gdLst>
              <a:gd name="T0" fmla="*/ 1450 w 1450"/>
              <a:gd name="T1" fmla="*/ 590 h 590"/>
              <a:gd name="T2" fmla="*/ 1450 w 1450"/>
              <a:gd name="T3" fmla="*/ 26 h 590"/>
              <a:gd name="T4" fmla="*/ 997 w 1450"/>
              <a:gd name="T5" fmla="*/ 0 h 590"/>
              <a:gd name="T6" fmla="*/ 76 w 1450"/>
              <a:gd name="T7" fmla="*/ 100 h 590"/>
              <a:gd name="T8" fmla="*/ 0 w 1450"/>
              <a:gd name="T9" fmla="*/ 590 h 590"/>
              <a:gd name="T10" fmla="*/ 1450 w 1450"/>
              <a:gd name="T11" fmla="*/ 590 h 590"/>
            </a:gdLst>
            <a:ahLst/>
            <a:cxnLst>
              <a:cxn ang="0">
                <a:pos x="T0" y="T1"/>
              </a:cxn>
              <a:cxn ang="0">
                <a:pos x="T2" y="T3"/>
              </a:cxn>
              <a:cxn ang="0">
                <a:pos x="T4" y="T5"/>
              </a:cxn>
              <a:cxn ang="0">
                <a:pos x="T6" y="T7"/>
              </a:cxn>
              <a:cxn ang="0">
                <a:pos x="T8" y="T9"/>
              </a:cxn>
              <a:cxn ang="0">
                <a:pos x="T10" y="T11"/>
              </a:cxn>
            </a:cxnLst>
            <a:rect l="0" t="0" r="r" b="b"/>
            <a:pathLst>
              <a:path w="1450" h="590">
                <a:moveTo>
                  <a:pt x="1450" y="590"/>
                </a:moveTo>
                <a:cubicBezTo>
                  <a:pt x="1450" y="26"/>
                  <a:pt x="1450" y="26"/>
                  <a:pt x="1450" y="26"/>
                </a:cubicBezTo>
                <a:cubicBezTo>
                  <a:pt x="1246" y="9"/>
                  <a:pt x="1042" y="0"/>
                  <a:pt x="997" y="0"/>
                </a:cubicBezTo>
                <a:cubicBezTo>
                  <a:pt x="903" y="0"/>
                  <a:pt x="138" y="39"/>
                  <a:pt x="76" y="100"/>
                </a:cubicBezTo>
                <a:cubicBezTo>
                  <a:pt x="43" y="133"/>
                  <a:pt x="17" y="366"/>
                  <a:pt x="0" y="590"/>
                </a:cubicBezTo>
                <a:lnTo>
                  <a:pt x="1450" y="5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Freihandform: Form 79">
            <a:extLst>
              <a:ext uri="{FF2B5EF4-FFF2-40B4-BE49-F238E27FC236}">
                <a16:creationId xmlns:a16="http://schemas.microsoft.com/office/drawing/2014/main" id="{BD25C158-57EC-4766-97A5-BAC1868397B0}"/>
              </a:ext>
            </a:extLst>
          </p:cNvPr>
          <p:cNvSpPr>
            <a:spLocks/>
          </p:cNvSpPr>
          <p:nvPr/>
        </p:nvSpPr>
        <p:spPr bwMode="ltGray">
          <a:xfrm>
            <a:off x="10196513" y="-2"/>
            <a:ext cx="2393844" cy="1405014"/>
          </a:xfrm>
          <a:custGeom>
            <a:avLst/>
            <a:gdLst>
              <a:gd name="connsiteX0" fmla="*/ 0 w 2393844"/>
              <a:gd name="connsiteY0" fmla="*/ 0 h 1405014"/>
              <a:gd name="connsiteX1" fmla="*/ 2393844 w 2393844"/>
              <a:gd name="connsiteY1" fmla="*/ 0 h 1405014"/>
              <a:gd name="connsiteX2" fmla="*/ 2393844 w 2393844"/>
              <a:gd name="connsiteY2" fmla="*/ 1 h 1405014"/>
              <a:gd name="connsiteX3" fmla="*/ 1995486 w 2393844"/>
              <a:gd name="connsiteY3" fmla="*/ 1 h 1405014"/>
              <a:gd name="connsiteX4" fmla="*/ 1995486 w 2393844"/>
              <a:gd name="connsiteY4" fmla="*/ 1405014 h 1405014"/>
              <a:gd name="connsiteX5" fmla="*/ 1689778 w 2393844"/>
              <a:gd name="connsiteY5" fmla="*/ 1347830 h 1405014"/>
              <a:gd name="connsiteX6" fmla="*/ 386326 w 2393844"/>
              <a:gd name="connsiteY6" fmla="*/ 857059 h 1405014"/>
              <a:gd name="connsiteX7" fmla="*/ 7829 w 2393844"/>
              <a:gd name="connsiteY7" fmla="*/ 32164 h 14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44" h="1405014">
                <a:moveTo>
                  <a:pt x="0" y="0"/>
                </a:moveTo>
                <a:lnTo>
                  <a:pt x="2393844" y="0"/>
                </a:lnTo>
                <a:lnTo>
                  <a:pt x="2393844" y="1"/>
                </a:lnTo>
                <a:lnTo>
                  <a:pt x="1995486" y="1"/>
                </a:lnTo>
                <a:lnTo>
                  <a:pt x="1995486" y="1405014"/>
                </a:lnTo>
                <a:lnTo>
                  <a:pt x="1689778" y="1347830"/>
                </a:lnTo>
                <a:cubicBezTo>
                  <a:pt x="1222834" y="1250463"/>
                  <a:pt x="614809" y="1089026"/>
                  <a:pt x="386326" y="857059"/>
                </a:cubicBezTo>
                <a:cubicBezTo>
                  <a:pt x="235168" y="705844"/>
                  <a:pt x="55949" y="214544"/>
                  <a:pt x="7829" y="32164"/>
                </a:cubicBezTo>
                <a:close/>
              </a:path>
            </a:pathLst>
          </a:custGeom>
          <a:solidFill>
            <a:srgbClr val="A50090"/>
          </a:solidFill>
          <a:ln>
            <a:noFill/>
          </a:ln>
        </p:spPr>
        <p:txBody>
          <a:bodyPr vert="horz" wrap="square" lIns="91440" tIns="45720" rIns="91440" bIns="45720" numCol="1" anchor="t" anchorCtr="0" compatLnSpc="1">
            <a:prstTxWarp prst="textNoShape">
              <a:avLst/>
            </a:prstTxWarp>
            <a:noAutofit/>
          </a:bodyPr>
          <a:lstStyle/>
          <a:p>
            <a:endParaRPr lang="de-DE"/>
          </a:p>
        </p:txBody>
      </p:sp>
      <p:sp>
        <p:nvSpPr>
          <p:cNvPr id="5" name="Fußzeilenplatzhalter 4">
            <a:extLst>
              <a:ext uri="{FF2B5EF4-FFF2-40B4-BE49-F238E27FC236}">
                <a16:creationId xmlns:a16="http://schemas.microsoft.com/office/drawing/2014/main" id="{2F334891-7E9A-4A18-A666-E895403210AE}"/>
              </a:ext>
            </a:extLst>
          </p:cNvPr>
          <p:cNvSpPr>
            <a:spLocks noGrp="1"/>
          </p:cNvSpPr>
          <p:nvPr>
            <p:ph type="ftr" sz="quarter" idx="11"/>
          </p:nvPr>
        </p:nvSpPr>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de-DE"/>
              <a:t>Kapitelüberschrift</a:t>
            </a:r>
            <a:endParaRPr lang="de-DE" dirty="0"/>
          </a:p>
        </p:txBody>
      </p:sp>
      <p:grpSp>
        <p:nvGrpSpPr>
          <p:cNvPr id="81" name="Gruppieren 80">
            <a:extLst>
              <a:ext uri="{FF2B5EF4-FFF2-40B4-BE49-F238E27FC236}">
                <a16:creationId xmlns:a16="http://schemas.microsoft.com/office/drawing/2014/main" id="{FEDA937B-BF5E-4187-AABC-31DF0635BB48}"/>
              </a:ext>
            </a:extLst>
          </p:cNvPr>
          <p:cNvGrpSpPr>
            <a:grpSpLocks noChangeAspect="1"/>
          </p:cNvGrpSpPr>
          <p:nvPr/>
        </p:nvGrpSpPr>
        <p:grpSpPr bwMode="gray">
          <a:xfrm>
            <a:off x="11461969" y="381505"/>
            <a:ext cx="432000" cy="435160"/>
            <a:chOff x="21128037" y="-6380163"/>
            <a:chExt cx="11282364" cy="11364914"/>
          </a:xfrm>
          <a:solidFill>
            <a:schemeClr val="bg1"/>
          </a:solidFill>
        </p:grpSpPr>
        <p:sp>
          <p:nvSpPr>
            <p:cNvPr id="82" name="Rectangle 9">
              <a:extLst>
                <a:ext uri="{FF2B5EF4-FFF2-40B4-BE49-F238E27FC236}">
                  <a16:creationId xmlns:a16="http://schemas.microsoft.com/office/drawing/2014/main" id="{13EC1DB1-083A-4C0F-8D9C-1ACD6559E769}"/>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3" name="Rectangle 10">
              <a:extLst>
                <a:ext uri="{FF2B5EF4-FFF2-40B4-BE49-F238E27FC236}">
                  <a16:creationId xmlns:a16="http://schemas.microsoft.com/office/drawing/2014/main" id="{00010B06-DA83-4E9A-9B40-C4BF1BCB203D}"/>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4" name="Rectangle 11">
              <a:extLst>
                <a:ext uri="{FF2B5EF4-FFF2-40B4-BE49-F238E27FC236}">
                  <a16:creationId xmlns:a16="http://schemas.microsoft.com/office/drawing/2014/main" id="{19677960-64D4-4CBF-8CD3-641977FEA252}"/>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5" name="Rectangle 12">
              <a:extLst>
                <a:ext uri="{FF2B5EF4-FFF2-40B4-BE49-F238E27FC236}">
                  <a16:creationId xmlns:a16="http://schemas.microsoft.com/office/drawing/2014/main" id="{B79D16F8-BF0D-4F0C-A191-40B9BDA526FE}"/>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6" name="Rectangle 13">
              <a:extLst>
                <a:ext uri="{FF2B5EF4-FFF2-40B4-BE49-F238E27FC236}">
                  <a16:creationId xmlns:a16="http://schemas.microsoft.com/office/drawing/2014/main" id="{9ACD8A57-6175-49A6-AFB4-7073B5DA9E0F}"/>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7" name="Rectangle 14">
              <a:extLst>
                <a:ext uri="{FF2B5EF4-FFF2-40B4-BE49-F238E27FC236}">
                  <a16:creationId xmlns:a16="http://schemas.microsoft.com/office/drawing/2014/main" id="{911C62DE-DBAE-4AB2-87A5-2833BC8390D7}"/>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8" name="Rectangle 15">
              <a:extLst>
                <a:ext uri="{FF2B5EF4-FFF2-40B4-BE49-F238E27FC236}">
                  <a16:creationId xmlns:a16="http://schemas.microsoft.com/office/drawing/2014/main" id="{13BE4090-A8BC-48AE-9CFB-DC97BF5109F9}"/>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9" name="Rectangle 16">
              <a:extLst>
                <a:ext uri="{FF2B5EF4-FFF2-40B4-BE49-F238E27FC236}">
                  <a16:creationId xmlns:a16="http://schemas.microsoft.com/office/drawing/2014/main" id="{5CED63B7-3C24-4EDC-81A2-151BFFEBFD66}"/>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0" name="Rectangle 17">
              <a:extLst>
                <a:ext uri="{FF2B5EF4-FFF2-40B4-BE49-F238E27FC236}">
                  <a16:creationId xmlns:a16="http://schemas.microsoft.com/office/drawing/2014/main" id="{74ABB1CA-D9BB-48D7-9BB6-A7802BE9B957}"/>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1" name="Rectangle 18">
              <a:extLst>
                <a:ext uri="{FF2B5EF4-FFF2-40B4-BE49-F238E27FC236}">
                  <a16:creationId xmlns:a16="http://schemas.microsoft.com/office/drawing/2014/main" id="{0F052C14-1F2B-40D0-85A5-DA1493A471AA}"/>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2" name="Rectangle 19">
              <a:extLst>
                <a:ext uri="{FF2B5EF4-FFF2-40B4-BE49-F238E27FC236}">
                  <a16:creationId xmlns:a16="http://schemas.microsoft.com/office/drawing/2014/main" id="{5DB70CA4-95FA-4397-A63E-5915FCCE54C4}"/>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3" name="Rectangle 20">
              <a:extLst>
                <a:ext uri="{FF2B5EF4-FFF2-40B4-BE49-F238E27FC236}">
                  <a16:creationId xmlns:a16="http://schemas.microsoft.com/office/drawing/2014/main" id="{ACED8B67-701F-43F0-900C-91602B887E4E}"/>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4" name="Rectangle 21">
              <a:extLst>
                <a:ext uri="{FF2B5EF4-FFF2-40B4-BE49-F238E27FC236}">
                  <a16:creationId xmlns:a16="http://schemas.microsoft.com/office/drawing/2014/main" id="{7DF147C5-4E5F-4605-BFD7-BE1A52232743}"/>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5" name="Rectangle 22">
              <a:extLst>
                <a:ext uri="{FF2B5EF4-FFF2-40B4-BE49-F238E27FC236}">
                  <a16:creationId xmlns:a16="http://schemas.microsoft.com/office/drawing/2014/main" id="{11E42FE1-A3BC-4FA8-8503-D696EF46707E}"/>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6" name="Rectangle 23">
              <a:extLst>
                <a:ext uri="{FF2B5EF4-FFF2-40B4-BE49-F238E27FC236}">
                  <a16:creationId xmlns:a16="http://schemas.microsoft.com/office/drawing/2014/main" id="{E41746CE-196F-4707-9F3E-6902F63D37E5}"/>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7" name="Rectangle 24">
              <a:extLst>
                <a:ext uri="{FF2B5EF4-FFF2-40B4-BE49-F238E27FC236}">
                  <a16:creationId xmlns:a16="http://schemas.microsoft.com/office/drawing/2014/main" id="{8D16C18D-48C6-499B-8350-6D71A42E1592}"/>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8" name="Rectangle 25">
              <a:extLst>
                <a:ext uri="{FF2B5EF4-FFF2-40B4-BE49-F238E27FC236}">
                  <a16:creationId xmlns:a16="http://schemas.microsoft.com/office/drawing/2014/main" id="{A9327C3B-809C-4924-9C44-DBF2F0C3A7B8}"/>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9" name="Rectangle 26">
              <a:extLst>
                <a:ext uri="{FF2B5EF4-FFF2-40B4-BE49-F238E27FC236}">
                  <a16:creationId xmlns:a16="http://schemas.microsoft.com/office/drawing/2014/main" id="{BC9C2266-7532-4F3C-8EAA-D2D7AC262B0F}"/>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0" name="Rectangle 27">
              <a:extLst>
                <a:ext uri="{FF2B5EF4-FFF2-40B4-BE49-F238E27FC236}">
                  <a16:creationId xmlns:a16="http://schemas.microsoft.com/office/drawing/2014/main" id="{E2499E48-304E-4DD2-8D7A-A99AEA868292}"/>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1" name="Rectangle 28">
              <a:extLst>
                <a:ext uri="{FF2B5EF4-FFF2-40B4-BE49-F238E27FC236}">
                  <a16:creationId xmlns:a16="http://schemas.microsoft.com/office/drawing/2014/main" id="{1FFF62B9-6B2D-4F04-8525-A173D2B8C1C7}"/>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2" name="Rectangle 29">
              <a:extLst>
                <a:ext uri="{FF2B5EF4-FFF2-40B4-BE49-F238E27FC236}">
                  <a16:creationId xmlns:a16="http://schemas.microsoft.com/office/drawing/2014/main" id="{FD439EDA-FDC0-4A8F-9219-99FD3A4679E5}"/>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3" name="Rectangle 30">
              <a:extLst>
                <a:ext uri="{FF2B5EF4-FFF2-40B4-BE49-F238E27FC236}">
                  <a16:creationId xmlns:a16="http://schemas.microsoft.com/office/drawing/2014/main" id="{F5312931-DE37-4169-8F10-D499A0C5D130}"/>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4" name="Rectangle 31">
              <a:extLst>
                <a:ext uri="{FF2B5EF4-FFF2-40B4-BE49-F238E27FC236}">
                  <a16:creationId xmlns:a16="http://schemas.microsoft.com/office/drawing/2014/main" id="{2F675049-8880-45F8-98A1-F2740A5B5425}"/>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5" name="Rectangle 32">
              <a:extLst>
                <a:ext uri="{FF2B5EF4-FFF2-40B4-BE49-F238E27FC236}">
                  <a16:creationId xmlns:a16="http://schemas.microsoft.com/office/drawing/2014/main" id="{683BFF64-381E-437E-8536-9654E35755A5}"/>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411512671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76096C-5D54-45A3-93EA-288AF5B83E5A}"/>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278062E-61DC-4DE7-A549-1F3CB961DA7C}"/>
              </a:ext>
            </a:extLst>
          </p:cNvPr>
          <p:cNvSpPr>
            <a:spLocks noGrp="1"/>
          </p:cNvSpPr>
          <p:nvPr>
            <p:ph type="ftr" sz="quarter" idx="10"/>
          </p:nvPr>
        </p:nvSpPr>
        <p:spPr/>
        <p:txBody>
          <a:bodyPr/>
          <a:lstStyle/>
          <a:p>
            <a:r>
              <a:rPr lang="de-DE"/>
              <a:t>50 Jahre Ausländer- und Integrationsbeirat</a:t>
            </a:r>
            <a:endParaRPr lang="de-DE" dirty="0"/>
          </a:p>
        </p:txBody>
      </p:sp>
    </p:spTree>
    <p:extLst>
      <p:ext uri="{BB962C8B-B14F-4D97-AF65-F5344CB8AC3E}">
        <p14:creationId xmlns:p14="http://schemas.microsoft.com/office/powerpoint/2010/main" val="316264319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folie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72A51-8446-4F0A-9509-F00A80FC7062}"/>
              </a:ext>
            </a:extLst>
          </p:cNvPr>
          <p:cNvSpPr>
            <a:spLocks noGrp="1"/>
          </p:cNvSpPr>
          <p:nvPr>
            <p:ph type="ctrTitle"/>
          </p:nvPr>
        </p:nvSpPr>
        <p:spPr bwMode="black">
          <a:xfrm>
            <a:off x="2094846" y="81555"/>
            <a:ext cx="5112000" cy="1728000"/>
          </a:xfrm>
        </p:spPr>
        <p:txBody>
          <a:bodyPr anchor="b"/>
          <a:lstStyle>
            <a:lvl1pPr algn="l">
              <a:defRPr sz="38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F3B65008-A962-460B-B090-22F6226C0395}"/>
              </a:ext>
            </a:extLst>
          </p:cNvPr>
          <p:cNvSpPr>
            <a:spLocks noGrp="1"/>
          </p:cNvSpPr>
          <p:nvPr>
            <p:ph type="subTitle" idx="1"/>
          </p:nvPr>
        </p:nvSpPr>
        <p:spPr bwMode="black">
          <a:xfrm>
            <a:off x="2094846" y="1834893"/>
            <a:ext cx="5112000" cy="1224000"/>
          </a:xfrm>
        </p:spPr>
        <p:txBody>
          <a:bodyPr/>
          <a:lstStyle>
            <a:lvl1pPr marL="0" indent="0" algn="l">
              <a:lnSpc>
                <a:spcPct val="100000"/>
              </a:lnSpc>
              <a:spcBef>
                <a:spcPts val="0"/>
              </a:spcBef>
              <a:buNone/>
              <a:defRPr sz="3800" b="0">
                <a:solidFill>
                  <a:schemeClr val="bg1"/>
                </a:solidFill>
                <a:latin typeface="+mj-lt"/>
              </a:defRPr>
            </a:lvl1pPr>
            <a:lvl2pPr marL="0" indent="0" algn="l">
              <a:lnSpc>
                <a:spcPct val="100000"/>
              </a:lnSpc>
              <a:spcBef>
                <a:spcPts val="0"/>
              </a:spcBef>
              <a:buNone/>
              <a:defRPr sz="3800">
                <a:solidFill>
                  <a:schemeClr val="bg1"/>
                </a:solidFill>
                <a:latin typeface="+mj-lt"/>
              </a:defRPr>
            </a:lvl2pPr>
            <a:lvl3pPr marL="0" indent="0" algn="l">
              <a:lnSpc>
                <a:spcPct val="100000"/>
              </a:lnSpc>
              <a:spcBef>
                <a:spcPts val="0"/>
              </a:spcBef>
              <a:buNone/>
              <a:defRPr sz="3800">
                <a:solidFill>
                  <a:schemeClr val="bg1"/>
                </a:solidFill>
                <a:latin typeface="+mj-lt"/>
              </a:defRPr>
            </a:lvl3pPr>
            <a:lvl4pPr marL="0" indent="0" algn="l">
              <a:lnSpc>
                <a:spcPct val="100000"/>
              </a:lnSpc>
              <a:spcBef>
                <a:spcPts val="0"/>
              </a:spcBef>
              <a:buNone/>
              <a:defRPr sz="3800">
                <a:solidFill>
                  <a:schemeClr val="bg1"/>
                </a:solidFill>
                <a:latin typeface="+mj-lt"/>
              </a:defRPr>
            </a:lvl4pPr>
            <a:lvl5pPr marL="0" indent="0" algn="l">
              <a:lnSpc>
                <a:spcPct val="100000"/>
              </a:lnSpc>
              <a:spcBef>
                <a:spcPts val="0"/>
              </a:spcBef>
              <a:buNone/>
              <a:defRPr sz="3800">
                <a:solidFill>
                  <a:schemeClr val="bg1"/>
                </a:solidFill>
                <a:latin typeface="+mj-lt"/>
              </a:defRPr>
            </a:lvl5pPr>
            <a:lvl6pPr marL="0" indent="0" algn="l">
              <a:lnSpc>
                <a:spcPct val="100000"/>
              </a:lnSpc>
              <a:spcBef>
                <a:spcPts val="0"/>
              </a:spcBef>
              <a:buNone/>
              <a:defRPr sz="3800">
                <a:solidFill>
                  <a:schemeClr val="bg1"/>
                </a:solidFill>
                <a:latin typeface="+mj-lt"/>
              </a:defRPr>
            </a:lvl6pPr>
            <a:lvl7pPr marL="0" indent="0" algn="l">
              <a:lnSpc>
                <a:spcPct val="100000"/>
              </a:lnSpc>
              <a:spcBef>
                <a:spcPts val="0"/>
              </a:spcBef>
              <a:buNone/>
              <a:defRPr sz="3800">
                <a:solidFill>
                  <a:schemeClr val="bg1"/>
                </a:solidFill>
                <a:latin typeface="+mj-lt"/>
              </a:defRPr>
            </a:lvl7pPr>
            <a:lvl8pPr marL="0" indent="0" algn="l">
              <a:lnSpc>
                <a:spcPct val="100000"/>
              </a:lnSpc>
              <a:spcBef>
                <a:spcPts val="0"/>
              </a:spcBef>
              <a:buNone/>
              <a:defRPr sz="3800">
                <a:solidFill>
                  <a:schemeClr val="bg1"/>
                </a:solidFill>
                <a:latin typeface="+mj-lt"/>
              </a:defRPr>
            </a:lvl8pPr>
            <a:lvl9pPr marL="0" indent="0" algn="l">
              <a:lnSpc>
                <a:spcPct val="100000"/>
              </a:lnSpc>
              <a:spcBef>
                <a:spcPts val="0"/>
              </a:spcBef>
              <a:buNone/>
              <a:defRPr sz="3800">
                <a:solidFill>
                  <a:schemeClr val="bg1"/>
                </a:solidFill>
                <a:latin typeface="+mj-lt"/>
              </a:defRPr>
            </a:lvl9pPr>
          </a:lstStyle>
          <a:p>
            <a:pPr lvl="0"/>
            <a:r>
              <a:rPr lang="de-DE"/>
              <a:t>Master-Untertitelformat bearbeiten</a:t>
            </a:r>
            <a:endParaRPr lang="de-DE" dirty="0"/>
          </a:p>
        </p:txBody>
      </p:sp>
      <p:sp>
        <p:nvSpPr>
          <p:cNvPr id="4" name="Datumsplatzhalter 3">
            <a:extLst>
              <a:ext uri="{FF2B5EF4-FFF2-40B4-BE49-F238E27FC236}">
                <a16:creationId xmlns:a16="http://schemas.microsoft.com/office/drawing/2014/main" id="{04B0B9D2-D7BC-4749-B9D4-70D2A479E57C}"/>
              </a:ext>
            </a:extLst>
          </p:cNvPr>
          <p:cNvSpPr>
            <a:spLocks noGrp="1"/>
          </p:cNvSpPr>
          <p:nvPr>
            <p:ph type="dt" sz="half" idx="10"/>
          </p:nvPr>
        </p:nvSpPr>
        <p:spPr bwMode="black">
          <a:xfrm>
            <a:off x="2116026" y="3262022"/>
            <a:ext cx="5112000" cy="324000"/>
          </a:xfrm>
          <a:prstGeom prst="rect">
            <a:avLst/>
          </a:prstGeom>
        </p:spPr>
        <p:txBody>
          <a:bodyPr/>
          <a:lstStyle>
            <a:lvl1pPr>
              <a:defRPr sz="2000" b="1">
                <a:solidFill>
                  <a:schemeClr val="bg1"/>
                </a:solidFill>
                <a:latin typeface="+mj-lt"/>
              </a:defRPr>
            </a:lvl1pPr>
            <a:lvl2pPr>
              <a:defRPr sz="2000" b="1">
                <a:solidFill>
                  <a:schemeClr val="bg1"/>
                </a:solidFill>
                <a:latin typeface="+mj-lt"/>
              </a:defRPr>
            </a:lvl2pPr>
            <a:lvl3pPr>
              <a:defRPr sz="2000" b="1">
                <a:solidFill>
                  <a:schemeClr val="bg1"/>
                </a:solidFill>
                <a:latin typeface="+mj-lt"/>
              </a:defRPr>
            </a:lvl3pPr>
            <a:lvl4pPr>
              <a:defRPr sz="2000" b="1">
                <a:solidFill>
                  <a:schemeClr val="bg1"/>
                </a:solidFill>
                <a:latin typeface="+mj-lt"/>
              </a:defRPr>
            </a:lvl4pPr>
            <a:lvl5pPr>
              <a:defRPr sz="2000" b="1">
                <a:solidFill>
                  <a:schemeClr val="bg1"/>
                </a:solidFill>
                <a:latin typeface="+mj-lt"/>
              </a:defRPr>
            </a:lvl5pPr>
            <a:lvl6pPr>
              <a:defRPr sz="2000" b="1">
                <a:solidFill>
                  <a:schemeClr val="bg1"/>
                </a:solidFill>
                <a:latin typeface="+mj-lt"/>
              </a:defRPr>
            </a:lvl6pPr>
            <a:lvl7pPr>
              <a:defRPr sz="2000" b="1">
                <a:solidFill>
                  <a:schemeClr val="bg1"/>
                </a:solidFill>
                <a:latin typeface="+mj-lt"/>
              </a:defRPr>
            </a:lvl7pPr>
            <a:lvl8pPr>
              <a:defRPr sz="2000" b="1">
                <a:solidFill>
                  <a:schemeClr val="bg1"/>
                </a:solidFill>
                <a:latin typeface="+mj-lt"/>
              </a:defRPr>
            </a:lvl8pPr>
            <a:lvl9pPr>
              <a:defRPr sz="2000" b="1">
                <a:solidFill>
                  <a:schemeClr val="bg1"/>
                </a:solidFill>
                <a:latin typeface="+mj-lt"/>
              </a:defRPr>
            </a:lvl9pPr>
          </a:lstStyle>
          <a:p>
            <a:fld id="{53B15B02-516B-4186-86D1-C3B5467F635E}" type="datetime1">
              <a:rPr lang="de-DE" smtClean="0"/>
              <a:t>23.01.2024</a:t>
            </a:fld>
            <a:endParaRPr lang="de-DE" dirty="0"/>
          </a:p>
        </p:txBody>
      </p:sp>
      <p:sp>
        <p:nvSpPr>
          <p:cNvPr id="51" name="Textplatzhalter 50">
            <a:extLst>
              <a:ext uri="{FF2B5EF4-FFF2-40B4-BE49-F238E27FC236}">
                <a16:creationId xmlns:a16="http://schemas.microsoft.com/office/drawing/2014/main" id="{2F27088A-BA54-4846-A62B-AEA49DEFD9D9}"/>
              </a:ext>
            </a:extLst>
          </p:cNvPr>
          <p:cNvSpPr>
            <a:spLocks noGrp="1"/>
          </p:cNvSpPr>
          <p:nvPr>
            <p:ph type="body" sz="quarter" idx="13"/>
          </p:nvPr>
        </p:nvSpPr>
        <p:spPr bwMode="black">
          <a:xfrm>
            <a:off x="2116025" y="3616075"/>
            <a:ext cx="5112001" cy="324000"/>
          </a:xfrm>
        </p:spPr>
        <p:txBody>
          <a:bodyPr/>
          <a:lstStyle>
            <a:lvl1pPr marL="0" indent="0">
              <a:lnSpc>
                <a:spcPct val="100000"/>
              </a:lnSpc>
              <a:spcBef>
                <a:spcPts val="0"/>
              </a:spcBef>
              <a:buFont typeface="Arial" panose="020B0604020202020204" pitchFamily="34" charset="0"/>
              <a:buNone/>
              <a:defRPr sz="2000" b="1">
                <a:solidFill>
                  <a:schemeClr val="bg1"/>
                </a:solidFill>
              </a:defRPr>
            </a:lvl1pPr>
            <a:lvl2pPr marL="0" indent="0">
              <a:lnSpc>
                <a:spcPct val="100000"/>
              </a:lnSpc>
              <a:spcBef>
                <a:spcPts val="0"/>
              </a:spcBef>
              <a:buFont typeface="Arial" panose="020B0604020202020204" pitchFamily="34" charset="0"/>
              <a:buNone/>
              <a:defRPr sz="2000" b="1">
                <a:solidFill>
                  <a:schemeClr val="bg1"/>
                </a:solidFill>
              </a:defRPr>
            </a:lvl2pPr>
            <a:lvl3pPr marL="0" indent="0">
              <a:lnSpc>
                <a:spcPct val="100000"/>
              </a:lnSpc>
              <a:spcBef>
                <a:spcPts val="0"/>
              </a:spcBef>
              <a:buNone/>
              <a:defRPr sz="2000" b="1">
                <a:solidFill>
                  <a:schemeClr val="bg1"/>
                </a:solidFill>
              </a:defRPr>
            </a:lvl3pPr>
            <a:lvl4pPr marL="0" indent="0">
              <a:lnSpc>
                <a:spcPct val="100000"/>
              </a:lnSpc>
              <a:spcBef>
                <a:spcPts val="0"/>
              </a:spcBef>
              <a:buNone/>
              <a:defRPr sz="2000" b="1">
                <a:solidFill>
                  <a:schemeClr val="bg1"/>
                </a:solidFill>
              </a:defRPr>
            </a:lvl4pPr>
            <a:lvl5pPr marL="0" indent="0">
              <a:lnSpc>
                <a:spcPct val="100000"/>
              </a:lnSpc>
              <a:spcBef>
                <a:spcPts val="0"/>
              </a:spcBef>
              <a:buNone/>
              <a:defRPr sz="2000" b="1">
                <a:solidFill>
                  <a:schemeClr val="bg1"/>
                </a:solidFill>
              </a:defRPr>
            </a:lvl5pPr>
            <a:lvl6pPr marL="0" indent="0">
              <a:lnSpc>
                <a:spcPct val="100000"/>
              </a:lnSpc>
              <a:spcBef>
                <a:spcPts val="0"/>
              </a:spcBef>
              <a:buNone/>
              <a:defRPr sz="2000" b="1">
                <a:solidFill>
                  <a:schemeClr val="bg1"/>
                </a:solidFill>
              </a:defRPr>
            </a:lvl6pPr>
            <a:lvl7pPr marL="0" indent="0">
              <a:lnSpc>
                <a:spcPct val="100000"/>
              </a:lnSpc>
              <a:spcBef>
                <a:spcPts val="0"/>
              </a:spcBef>
              <a:buNone/>
              <a:defRPr sz="2000" b="1">
                <a:solidFill>
                  <a:schemeClr val="bg1"/>
                </a:solidFill>
              </a:defRPr>
            </a:lvl7pPr>
            <a:lvl8pPr marL="0" indent="0">
              <a:lnSpc>
                <a:spcPct val="100000"/>
              </a:lnSpc>
              <a:spcBef>
                <a:spcPts val="0"/>
              </a:spcBef>
              <a:buNone/>
              <a:defRPr sz="2000" b="1">
                <a:solidFill>
                  <a:schemeClr val="bg1"/>
                </a:solidFill>
              </a:defRPr>
            </a:lvl8pPr>
            <a:lvl9pPr marL="0" indent="0">
              <a:lnSpc>
                <a:spcPct val="100000"/>
              </a:lnSpc>
              <a:spcBef>
                <a:spcPts val="0"/>
              </a:spcBef>
              <a:buNone/>
              <a:defRPr sz="2000" b="1">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2" name="Textplatzhalter 50">
            <a:extLst>
              <a:ext uri="{FF2B5EF4-FFF2-40B4-BE49-F238E27FC236}">
                <a16:creationId xmlns:a16="http://schemas.microsoft.com/office/drawing/2014/main" id="{31D6843E-CF57-468E-BE95-2FA8E9430937}"/>
              </a:ext>
            </a:extLst>
          </p:cNvPr>
          <p:cNvSpPr>
            <a:spLocks noGrp="1"/>
          </p:cNvSpPr>
          <p:nvPr>
            <p:ph type="body" sz="quarter" idx="14"/>
          </p:nvPr>
        </p:nvSpPr>
        <p:spPr bwMode="black">
          <a:xfrm>
            <a:off x="2115818" y="4202703"/>
            <a:ext cx="3835719" cy="504000"/>
          </a:xfrm>
        </p:spPr>
        <p:txBody>
          <a:bodyPr anchor="b"/>
          <a:lstStyle>
            <a:lvl1pPr marL="0" indent="0" algn="l">
              <a:lnSpc>
                <a:spcPct val="100000"/>
              </a:lnSpc>
              <a:spcBef>
                <a:spcPts val="0"/>
              </a:spcBef>
              <a:buFont typeface="Arial" panose="020B0604020202020204" pitchFamily="34" charset="0"/>
              <a:buNone/>
              <a:defRPr sz="16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None/>
              <a:defRPr sz="1600" b="0">
                <a:solidFill>
                  <a:schemeClr val="bg1"/>
                </a:solidFill>
              </a:defRPr>
            </a:lvl3pPr>
            <a:lvl4pPr marL="0" indent="0" algn="l">
              <a:lnSpc>
                <a:spcPct val="100000"/>
              </a:lnSpc>
              <a:spcBef>
                <a:spcPts val="0"/>
              </a:spcBef>
              <a:buNone/>
              <a:defRPr sz="1600" b="0">
                <a:solidFill>
                  <a:schemeClr val="bg1"/>
                </a:solidFill>
              </a:defRPr>
            </a:lvl4pPr>
            <a:lvl5pPr marL="0" indent="0" algn="l">
              <a:lnSpc>
                <a:spcPct val="100000"/>
              </a:lnSpc>
              <a:spcBef>
                <a:spcPts val="0"/>
              </a:spcBef>
              <a:buNone/>
              <a:defRPr sz="1600" b="0">
                <a:solidFill>
                  <a:schemeClr val="bg1"/>
                </a:solidFill>
              </a:defRPr>
            </a:lvl5pPr>
            <a:lvl6pPr marL="0" indent="0" algn="l">
              <a:lnSpc>
                <a:spcPct val="100000"/>
              </a:lnSpc>
              <a:spcBef>
                <a:spcPts val="0"/>
              </a:spcBef>
              <a:buNone/>
              <a:defRPr sz="1600" b="0">
                <a:solidFill>
                  <a:schemeClr val="bg1"/>
                </a:solidFill>
              </a:defRPr>
            </a:lvl6pPr>
            <a:lvl7pPr marL="0" indent="0" algn="l">
              <a:lnSpc>
                <a:spcPct val="100000"/>
              </a:lnSpc>
              <a:spcBef>
                <a:spcPts val="0"/>
              </a:spcBef>
              <a:buNone/>
              <a:defRPr sz="1600" b="0">
                <a:solidFill>
                  <a:schemeClr val="bg1"/>
                </a:solidFill>
              </a:defRPr>
            </a:lvl7pPr>
            <a:lvl8pPr marL="0" indent="0" algn="l">
              <a:lnSpc>
                <a:spcPct val="100000"/>
              </a:lnSpc>
              <a:spcBef>
                <a:spcPts val="0"/>
              </a:spcBef>
              <a:buNone/>
              <a:defRPr sz="1600" b="0">
                <a:solidFill>
                  <a:schemeClr val="bg1"/>
                </a:solidFill>
              </a:defRPr>
            </a:lvl8pPr>
            <a:lvl9pPr marL="0" indent="0" algn="l">
              <a:lnSpc>
                <a:spcPct val="100000"/>
              </a:lnSpc>
              <a:spcBef>
                <a:spcPts val="0"/>
              </a:spcBef>
              <a:buNone/>
              <a:defRPr sz="1600" b="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3" name="Bildplatzhalter 112">
            <a:extLst>
              <a:ext uri="{FF2B5EF4-FFF2-40B4-BE49-F238E27FC236}">
                <a16:creationId xmlns:a16="http://schemas.microsoft.com/office/drawing/2014/main" id="{83793123-886C-49BA-A84E-F7D53E6E7689}"/>
              </a:ext>
            </a:extLst>
          </p:cNvPr>
          <p:cNvSpPr>
            <a:spLocks noGrp="1"/>
          </p:cNvSpPr>
          <p:nvPr>
            <p:ph type="pic" sz="quarter" idx="15"/>
          </p:nvPr>
        </p:nvSpPr>
        <p:spPr bwMode="gray">
          <a:xfrm>
            <a:off x="0" y="0"/>
            <a:ext cx="12192000" cy="6858000"/>
          </a:xfrm>
          <a:custGeom>
            <a:avLst/>
            <a:gdLst>
              <a:gd name="connsiteX0" fmla="*/ 3681967 w 12192000"/>
              <a:gd name="connsiteY0" fmla="*/ 5325697 h 6858000"/>
              <a:gd name="connsiteX1" fmla="*/ 3977519 w 12192000"/>
              <a:gd name="connsiteY1" fmla="*/ 5557559 h 6858000"/>
              <a:gd name="connsiteX2" fmla="*/ 4434282 w 12192000"/>
              <a:gd name="connsiteY2" fmla="*/ 6659740 h 6858000"/>
              <a:gd name="connsiteX3" fmla="*/ 4420847 w 12192000"/>
              <a:gd name="connsiteY3" fmla="*/ 6857998 h 6858000"/>
              <a:gd name="connsiteX4" fmla="*/ 4575341 w 12192000"/>
              <a:gd name="connsiteY4" fmla="*/ 6857998 h 6858000"/>
              <a:gd name="connsiteX5" fmla="*/ 4585416 w 12192000"/>
              <a:gd name="connsiteY5" fmla="*/ 6659740 h 6858000"/>
              <a:gd name="connsiteX6" fmla="*/ 4084993 w 12192000"/>
              <a:gd name="connsiteY6" fmla="*/ 5450029 h 6858000"/>
              <a:gd name="connsiteX7" fmla="*/ 3967444 w 12192000"/>
              <a:gd name="connsiteY7" fmla="*/ 5342499 h 6858000"/>
              <a:gd name="connsiteX8" fmla="*/ 3681967 w 12192000"/>
              <a:gd name="connsiteY8" fmla="*/ 5325697 h 6858000"/>
              <a:gd name="connsiteX9" fmla="*/ 2023211 w 12192000"/>
              <a:gd name="connsiteY9" fmla="*/ 5171329 h 6858000"/>
              <a:gd name="connsiteX10" fmla="*/ 1660514 w 12192000"/>
              <a:gd name="connsiteY10" fmla="*/ 5450201 h 6858000"/>
              <a:gd name="connsiteX11" fmla="*/ 1160127 w 12192000"/>
              <a:gd name="connsiteY11" fmla="*/ 6659764 h 6858000"/>
              <a:gd name="connsiteX12" fmla="*/ 1170202 w 12192000"/>
              <a:gd name="connsiteY12" fmla="*/ 6857998 h 6858000"/>
              <a:gd name="connsiteX13" fmla="*/ 1324684 w 12192000"/>
              <a:gd name="connsiteY13" fmla="*/ 6857998 h 6858000"/>
              <a:gd name="connsiteX14" fmla="*/ 1311251 w 12192000"/>
              <a:gd name="connsiteY14" fmla="*/ 6659764 h 6858000"/>
              <a:gd name="connsiteX15" fmla="*/ 1767980 w 12192000"/>
              <a:gd name="connsiteY15" fmla="*/ 5557718 h 6858000"/>
              <a:gd name="connsiteX16" fmla="*/ 2298591 w 12192000"/>
              <a:gd name="connsiteY16" fmla="*/ 5208288 h 6858000"/>
              <a:gd name="connsiteX17" fmla="*/ 2023211 w 12192000"/>
              <a:gd name="connsiteY17" fmla="*/ 5171329 h 6858000"/>
              <a:gd name="connsiteX18" fmla="*/ 0 w 12192000"/>
              <a:gd name="connsiteY18" fmla="*/ 0 h 6858000"/>
              <a:gd name="connsiteX19" fmla="*/ 1304284 w 12192000"/>
              <a:gd name="connsiteY19" fmla="*/ 0 h 6858000"/>
              <a:gd name="connsiteX20" fmla="*/ 1276912 w 12192000"/>
              <a:gd name="connsiteY20" fmla="*/ 306442 h 6858000"/>
              <a:gd name="connsiteX21" fmla="*/ 1183381 w 12192000"/>
              <a:gd name="connsiteY21" fmla="*/ 1938845 h 6858000"/>
              <a:gd name="connsiteX22" fmla="*/ 1515865 w 12192000"/>
              <a:gd name="connsiteY22" fmla="*/ 5033607 h 6858000"/>
              <a:gd name="connsiteX23" fmla="*/ 4612328 w 12192000"/>
              <a:gd name="connsiteY23" fmla="*/ 5366268 h 6858000"/>
              <a:gd name="connsiteX24" fmla="*/ 6719081 w 12192000"/>
              <a:gd name="connsiteY24" fmla="*/ 5230416 h 6858000"/>
              <a:gd name="connsiteX25" fmla="*/ 6859154 w 12192000"/>
              <a:gd name="connsiteY25" fmla="*/ 5214533 h 6858000"/>
              <a:gd name="connsiteX26" fmla="*/ 6869862 w 12192000"/>
              <a:gd name="connsiteY26" fmla="*/ 5291030 h 6858000"/>
              <a:gd name="connsiteX27" fmla="*/ 7011523 w 12192000"/>
              <a:gd name="connsiteY27" fmla="*/ 5716993 h 6858000"/>
              <a:gd name="connsiteX28" fmla="*/ 7697196 w 12192000"/>
              <a:gd name="connsiteY28" fmla="*/ 5884178 h 6858000"/>
              <a:gd name="connsiteX29" fmla="*/ 8386213 w 12192000"/>
              <a:gd name="connsiteY29" fmla="*/ 5716993 h 6858000"/>
              <a:gd name="connsiteX30" fmla="*/ 8553450 w 12192000"/>
              <a:gd name="connsiteY30" fmla="*/ 5031533 h 6858000"/>
              <a:gd name="connsiteX31" fmla="*/ 8386213 w 12192000"/>
              <a:gd name="connsiteY31" fmla="*/ 4342730 h 6858000"/>
              <a:gd name="connsiteX32" fmla="*/ 8061773 w 12192000"/>
              <a:gd name="connsiteY32" fmla="*/ 4223192 h 6858000"/>
              <a:gd name="connsiteX33" fmla="*/ 7883886 w 12192000"/>
              <a:gd name="connsiteY33" fmla="*/ 4194747 h 6858000"/>
              <a:gd name="connsiteX34" fmla="*/ 7900661 w 12192000"/>
              <a:gd name="connsiteY34" fmla="*/ 4046726 h 6858000"/>
              <a:gd name="connsiteX35" fmla="*/ 8037916 w 12192000"/>
              <a:gd name="connsiteY35" fmla="*/ 1938845 h 6858000"/>
              <a:gd name="connsiteX36" fmla="*/ 7944386 w 12192000"/>
              <a:gd name="connsiteY36" fmla="*/ 306442 h 6858000"/>
              <a:gd name="connsiteX37" fmla="*/ 7917013 w 12192000"/>
              <a:gd name="connsiteY37" fmla="*/ 0 h 6858000"/>
              <a:gd name="connsiteX38" fmla="*/ 9569228 w 12192000"/>
              <a:gd name="connsiteY38" fmla="*/ 0 h 6858000"/>
              <a:gd name="connsiteX39" fmla="*/ 9613764 w 12192000"/>
              <a:gd name="connsiteY39" fmla="*/ 178865 h 6858000"/>
              <a:gd name="connsiteX40" fmla="*/ 10015872 w 12192000"/>
              <a:gd name="connsiteY40" fmla="*/ 1105633 h 6858000"/>
              <a:gd name="connsiteX41" fmla="*/ 12192000 w 12192000"/>
              <a:gd name="connsiteY41" fmla="*/ 1730702 h 6858000"/>
              <a:gd name="connsiteX42" fmla="*/ 12192000 w 12192000"/>
              <a:gd name="connsiteY42" fmla="*/ 6858000 h 6858000"/>
              <a:gd name="connsiteX43" fmla="*/ 0 w 12192000"/>
              <a:gd name="connsiteY4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192000" h="6858000">
                <a:moveTo>
                  <a:pt x="3681967" y="5325697"/>
                </a:moveTo>
                <a:cubicBezTo>
                  <a:pt x="3789441" y="5389543"/>
                  <a:pt x="3886839" y="5466830"/>
                  <a:pt x="3977519" y="5557559"/>
                </a:cubicBezTo>
                <a:cubicBezTo>
                  <a:pt x="4269713" y="5849905"/>
                  <a:pt x="4434282" y="6243062"/>
                  <a:pt x="4434282" y="6659740"/>
                </a:cubicBezTo>
                <a:cubicBezTo>
                  <a:pt x="4434282" y="6726946"/>
                  <a:pt x="4430923" y="6794152"/>
                  <a:pt x="4420847" y="6857998"/>
                </a:cubicBezTo>
                <a:cubicBezTo>
                  <a:pt x="4575341" y="6857998"/>
                  <a:pt x="4575341" y="6857998"/>
                  <a:pt x="4575341" y="6857998"/>
                </a:cubicBezTo>
                <a:cubicBezTo>
                  <a:pt x="4582059" y="6794152"/>
                  <a:pt x="4585416" y="6726946"/>
                  <a:pt x="4585416" y="6659740"/>
                </a:cubicBezTo>
                <a:cubicBezTo>
                  <a:pt x="4585416" y="6202738"/>
                  <a:pt x="4407413" y="5772618"/>
                  <a:pt x="4084993" y="5450029"/>
                </a:cubicBezTo>
                <a:cubicBezTo>
                  <a:pt x="4048049" y="5409705"/>
                  <a:pt x="4007746" y="5376102"/>
                  <a:pt x="3967444" y="5342499"/>
                </a:cubicBezTo>
                <a:cubicBezTo>
                  <a:pt x="3876763" y="5335778"/>
                  <a:pt x="3782724" y="5332418"/>
                  <a:pt x="3681967" y="5325697"/>
                </a:cubicBezTo>
                <a:close/>
                <a:moveTo>
                  <a:pt x="2023211" y="5171329"/>
                </a:moveTo>
                <a:cubicBezTo>
                  <a:pt x="1892237" y="5245247"/>
                  <a:pt x="1771338" y="5339324"/>
                  <a:pt x="1660514" y="5450201"/>
                </a:cubicBezTo>
                <a:cubicBezTo>
                  <a:pt x="1338117" y="5772751"/>
                  <a:pt x="1160127" y="6202818"/>
                  <a:pt x="1160127" y="6659764"/>
                </a:cubicBezTo>
                <a:cubicBezTo>
                  <a:pt x="1160127" y="6726962"/>
                  <a:pt x="1163486" y="6794160"/>
                  <a:pt x="1170202" y="6857998"/>
                </a:cubicBezTo>
                <a:cubicBezTo>
                  <a:pt x="1324684" y="6857998"/>
                  <a:pt x="1324684" y="6857998"/>
                  <a:pt x="1324684" y="6857998"/>
                </a:cubicBezTo>
                <a:cubicBezTo>
                  <a:pt x="1314609" y="6794160"/>
                  <a:pt x="1311251" y="6726962"/>
                  <a:pt x="1311251" y="6659764"/>
                </a:cubicBezTo>
                <a:cubicBezTo>
                  <a:pt x="1311251" y="6243137"/>
                  <a:pt x="1472449" y="5850029"/>
                  <a:pt x="1767980" y="5557718"/>
                </a:cubicBezTo>
                <a:cubicBezTo>
                  <a:pt x="1922462" y="5403162"/>
                  <a:pt x="2100451" y="5285566"/>
                  <a:pt x="2298591" y="5208288"/>
                </a:cubicBezTo>
                <a:cubicBezTo>
                  <a:pt x="2201201" y="5194849"/>
                  <a:pt x="2107168" y="5184769"/>
                  <a:pt x="2023211" y="5171329"/>
                </a:cubicBezTo>
                <a:close/>
                <a:moveTo>
                  <a:pt x="0" y="0"/>
                </a:moveTo>
                <a:lnTo>
                  <a:pt x="1304284" y="0"/>
                </a:lnTo>
                <a:lnTo>
                  <a:pt x="1276912" y="306442"/>
                </a:lnTo>
                <a:cubicBezTo>
                  <a:pt x="1216808" y="1029591"/>
                  <a:pt x="1183381" y="1780075"/>
                  <a:pt x="1183381" y="1938845"/>
                </a:cubicBezTo>
                <a:cubicBezTo>
                  <a:pt x="1183381" y="2251346"/>
                  <a:pt x="1311001" y="4828633"/>
                  <a:pt x="1515865" y="5033607"/>
                </a:cubicBezTo>
                <a:cubicBezTo>
                  <a:pt x="1720728" y="5241940"/>
                  <a:pt x="4296636" y="5366268"/>
                  <a:pt x="4612328" y="5366268"/>
                </a:cubicBezTo>
                <a:cubicBezTo>
                  <a:pt x="4807537" y="5366268"/>
                  <a:pt x="5886955" y="5317703"/>
                  <a:pt x="6719081" y="5230416"/>
                </a:cubicBezTo>
                <a:lnTo>
                  <a:pt x="6859154" y="5214533"/>
                </a:lnTo>
                <a:lnTo>
                  <a:pt x="6869862" y="5291030"/>
                </a:lnTo>
                <a:cubicBezTo>
                  <a:pt x="6897593" y="5463603"/>
                  <a:pt x="6946719" y="5654299"/>
                  <a:pt x="7011523" y="5716993"/>
                </a:cubicBezTo>
                <a:cubicBezTo>
                  <a:pt x="7115210" y="5820648"/>
                  <a:pt x="7543338" y="5884178"/>
                  <a:pt x="7697196" y="5884178"/>
                </a:cubicBezTo>
                <a:cubicBezTo>
                  <a:pt x="7854399" y="5884178"/>
                  <a:pt x="8282526" y="5820648"/>
                  <a:pt x="8386213" y="5716993"/>
                </a:cubicBezTo>
                <a:cubicBezTo>
                  <a:pt x="8489900" y="5616682"/>
                  <a:pt x="8553450" y="5188687"/>
                  <a:pt x="8553450" y="5031533"/>
                </a:cubicBezTo>
                <a:cubicBezTo>
                  <a:pt x="8553450" y="4874379"/>
                  <a:pt x="8489900" y="4446385"/>
                  <a:pt x="8386213" y="4342730"/>
                </a:cubicBezTo>
                <a:cubicBezTo>
                  <a:pt x="8334370" y="4292574"/>
                  <a:pt x="8201416" y="4251614"/>
                  <a:pt x="8061773" y="4223192"/>
                </a:cubicBezTo>
                <a:lnTo>
                  <a:pt x="7883886" y="4194747"/>
                </a:lnTo>
                <a:lnTo>
                  <a:pt x="7900661" y="4046726"/>
                </a:lnTo>
                <a:cubicBezTo>
                  <a:pt x="7988065" y="3214153"/>
                  <a:pt x="8037916" y="2134158"/>
                  <a:pt x="8037916" y="1938845"/>
                </a:cubicBezTo>
                <a:cubicBezTo>
                  <a:pt x="8037916" y="1780075"/>
                  <a:pt x="8004490" y="1029591"/>
                  <a:pt x="7944386" y="306442"/>
                </a:cubicBezTo>
                <a:lnTo>
                  <a:pt x="7917013" y="0"/>
                </a:lnTo>
                <a:lnTo>
                  <a:pt x="9569228" y="0"/>
                </a:lnTo>
                <a:lnTo>
                  <a:pt x="9613764" y="178865"/>
                </a:lnTo>
                <a:cubicBezTo>
                  <a:pt x="9721660" y="589205"/>
                  <a:pt x="9857196" y="943904"/>
                  <a:pt x="10015872" y="1105633"/>
                </a:cubicBezTo>
                <a:cubicBezTo>
                  <a:pt x="10331545" y="1421528"/>
                  <a:pt x="11419609" y="1646687"/>
                  <a:pt x="12192000" y="1730702"/>
                </a:cubicBezTo>
                <a:lnTo>
                  <a:pt x="12192000" y="6858000"/>
                </a:lnTo>
                <a:lnTo>
                  <a:pt x="0" y="6858000"/>
                </a:lnTo>
                <a:close/>
              </a:path>
            </a:pathLst>
          </a:custGeom>
        </p:spPr>
        <p:txBody>
          <a:bodyPr wrap="square" tIns="900000" anchor="ctr">
            <a:noAutofit/>
          </a:bodyPr>
          <a:lstStyle>
            <a:lvl1pPr algn="ctr">
              <a:defRPr sz="2400"/>
            </a:lvl1pPr>
          </a:lstStyle>
          <a:p>
            <a:r>
              <a:rPr lang="de-DE"/>
              <a:t>Bild durch Klicken auf Symbol hinzufügen</a:t>
            </a:r>
            <a:endParaRPr lang="de-DE" dirty="0"/>
          </a:p>
        </p:txBody>
      </p:sp>
      <p:sp>
        <p:nvSpPr>
          <p:cNvPr id="5" name="Fußzeilenplatzhalter 4">
            <a:extLst>
              <a:ext uri="{FF2B5EF4-FFF2-40B4-BE49-F238E27FC236}">
                <a16:creationId xmlns:a16="http://schemas.microsoft.com/office/drawing/2014/main" id="{0F451683-239F-4B85-BB69-2D6306375E0E}"/>
              </a:ext>
            </a:extLst>
          </p:cNvPr>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de-DE"/>
              <a:t>Kapitelüberschrift</a:t>
            </a:r>
            <a:endParaRPr lang="de-DE" dirty="0"/>
          </a:p>
        </p:txBody>
      </p:sp>
      <p:sp>
        <p:nvSpPr>
          <p:cNvPr id="54" name="Freeform 5">
            <a:extLst>
              <a:ext uri="{FF2B5EF4-FFF2-40B4-BE49-F238E27FC236}">
                <a16:creationId xmlns:a16="http://schemas.microsoft.com/office/drawing/2014/main" id="{BF608DE5-F610-4E3F-A3E4-5C02241CE304}"/>
              </a:ext>
            </a:extLst>
          </p:cNvPr>
          <p:cNvSpPr>
            <a:spLocks/>
          </p:cNvSpPr>
          <p:nvPr/>
        </p:nvSpPr>
        <p:spPr bwMode="ltGray">
          <a:xfrm>
            <a:off x="9569228" y="-1"/>
            <a:ext cx="2622772" cy="1730703"/>
          </a:xfrm>
          <a:custGeom>
            <a:avLst/>
            <a:gdLst>
              <a:gd name="T0" fmla="*/ 781 w 781"/>
              <a:gd name="T1" fmla="*/ 0 h 515"/>
              <a:gd name="T2" fmla="*/ 0 w 781"/>
              <a:gd name="T3" fmla="*/ 0 h 515"/>
              <a:gd name="T4" fmla="*/ 133 w 781"/>
              <a:gd name="T5" fmla="*/ 329 h 515"/>
              <a:gd name="T6" fmla="*/ 781 w 781"/>
              <a:gd name="T7" fmla="*/ 515 h 515"/>
              <a:gd name="T8" fmla="*/ 781 w 781"/>
              <a:gd name="T9" fmla="*/ 0 h 515"/>
            </a:gdLst>
            <a:ahLst/>
            <a:cxnLst>
              <a:cxn ang="0">
                <a:pos x="T0" y="T1"/>
              </a:cxn>
              <a:cxn ang="0">
                <a:pos x="T2" y="T3"/>
              </a:cxn>
              <a:cxn ang="0">
                <a:pos x="T4" y="T5"/>
              </a:cxn>
              <a:cxn ang="0">
                <a:pos x="T6" y="T7"/>
              </a:cxn>
              <a:cxn ang="0">
                <a:pos x="T8" y="T9"/>
              </a:cxn>
            </a:cxnLst>
            <a:rect l="0" t="0" r="r" b="b"/>
            <a:pathLst>
              <a:path w="781" h="515">
                <a:moveTo>
                  <a:pt x="781" y="0"/>
                </a:moveTo>
                <a:cubicBezTo>
                  <a:pt x="0" y="0"/>
                  <a:pt x="0" y="0"/>
                  <a:pt x="0" y="0"/>
                </a:cubicBezTo>
                <a:cubicBezTo>
                  <a:pt x="34" y="144"/>
                  <a:pt x="79" y="274"/>
                  <a:pt x="133" y="329"/>
                </a:cubicBezTo>
                <a:cubicBezTo>
                  <a:pt x="227" y="423"/>
                  <a:pt x="551" y="490"/>
                  <a:pt x="781" y="515"/>
                </a:cubicBezTo>
                <a:lnTo>
                  <a:pt x="781" y="0"/>
                </a:lnTo>
                <a:close/>
              </a:path>
            </a:pathLst>
          </a:custGeom>
          <a:solidFill>
            <a:srgbClr val="D7BB69"/>
          </a:solidFill>
          <a:ln>
            <a:noFill/>
          </a:ln>
          <a:extLst/>
        </p:spPr>
        <p:txBody>
          <a:bodyPr vert="horz" wrap="square" lIns="91440" tIns="45720" rIns="91440" bIns="45720" numCol="1" anchor="t" anchorCtr="0" compatLnSpc="1">
            <a:prstTxWarp prst="textNoShape">
              <a:avLst/>
            </a:prstTxWarp>
          </a:bodyPr>
          <a:lstStyle/>
          <a:p>
            <a:endParaRPr lang="de-DE"/>
          </a:p>
        </p:txBody>
      </p:sp>
      <p:grpSp>
        <p:nvGrpSpPr>
          <p:cNvPr id="98" name="Gruppieren 97">
            <a:extLst>
              <a:ext uri="{FF2B5EF4-FFF2-40B4-BE49-F238E27FC236}">
                <a16:creationId xmlns:a16="http://schemas.microsoft.com/office/drawing/2014/main" id="{7B87D94C-E37F-48CB-9A4B-3BC2CF438B7B}"/>
              </a:ext>
            </a:extLst>
          </p:cNvPr>
          <p:cNvGrpSpPr/>
          <p:nvPr/>
        </p:nvGrpSpPr>
        <p:grpSpPr bwMode="gray">
          <a:xfrm>
            <a:off x="1160127" y="5171329"/>
            <a:ext cx="3425289" cy="1686669"/>
            <a:chOff x="1160127" y="5171329"/>
            <a:chExt cx="3425289" cy="1686669"/>
          </a:xfrm>
          <a:solidFill>
            <a:srgbClr val="A50090"/>
          </a:solidFill>
        </p:grpSpPr>
        <p:sp>
          <p:nvSpPr>
            <p:cNvPr id="85" name="Freeform 8">
              <a:extLst>
                <a:ext uri="{FF2B5EF4-FFF2-40B4-BE49-F238E27FC236}">
                  <a16:creationId xmlns:a16="http://schemas.microsoft.com/office/drawing/2014/main" id="{92D2DD79-D8FD-44CB-97D2-FA21AE7E9892}"/>
                </a:ext>
              </a:extLst>
            </p:cNvPr>
            <p:cNvSpPr>
              <a:spLocks/>
            </p:cNvSpPr>
            <p:nvPr/>
          </p:nvSpPr>
          <p:spPr bwMode="gray">
            <a:xfrm>
              <a:off x="3681967" y="5325697"/>
              <a:ext cx="903449" cy="1532301"/>
            </a:xfrm>
            <a:custGeom>
              <a:avLst/>
              <a:gdLst>
                <a:gd name="T0" fmla="*/ 85 w 269"/>
                <a:gd name="T1" fmla="*/ 5 h 456"/>
                <a:gd name="T2" fmla="*/ 0 w 269"/>
                <a:gd name="T3" fmla="*/ 0 h 456"/>
                <a:gd name="T4" fmla="*/ 88 w 269"/>
                <a:gd name="T5" fmla="*/ 69 h 456"/>
                <a:gd name="T6" fmla="*/ 224 w 269"/>
                <a:gd name="T7" fmla="*/ 397 h 456"/>
                <a:gd name="T8" fmla="*/ 220 w 269"/>
                <a:gd name="T9" fmla="*/ 456 h 456"/>
                <a:gd name="T10" fmla="*/ 266 w 269"/>
                <a:gd name="T11" fmla="*/ 456 h 456"/>
                <a:gd name="T12" fmla="*/ 269 w 269"/>
                <a:gd name="T13" fmla="*/ 397 h 456"/>
                <a:gd name="T14" fmla="*/ 120 w 269"/>
                <a:gd name="T15" fmla="*/ 37 h 456"/>
                <a:gd name="T16" fmla="*/ 85 w 269"/>
                <a:gd name="T17" fmla="*/ 5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456">
                  <a:moveTo>
                    <a:pt x="85" y="5"/>
                  </a:moveTo>
                  <a:cubicBezTo>
                    <a:pt x="58" y="3"/>
                    <a:pt x="30" y="2"/>
                    <a:pt x="0" y="0"/>
                  </a:cubicBezTo>
                  <a:cubicBezTo>
                    <a:pt x="32" y="19"/>
                    <a:pt x="61" y="42"/>
                    <a:pt x="88" y="69"/>
                  </a:cubicBezTo>
                  <a:cubicBezTo>
                    <a:pt x="175" y="156"/>
                    <a:pt x="224" y="273"/>
                    <a:pt x="224" y="397"/>
                  </a:cubicBezTo>
                  <a:cubicBezTo>
                    <a:pt x="224" y="417"/>
                    <a:pt x="223" y="437"/>
                    <a:pt x="220" y="456"/>
                  </a:cubicBezTo>
                  <a:cubicBezTo>
                    <a:pt x="266" y="456"/>
                    <a:pt x="266" y="456"/>
                    <a:pt x="266" y="456"/>
                  </a:cubicBezTo>
                  <a:cubicBezTo>
                    <a:pt x="268" y="437"/>
                    <a:pt x="269" y="417"/>
                    <a:pt x="269" y="397"/>
                  </a:cubicBezTo>
                  <a:cubicBezTo>
                    <a:pt x="269" y="261"/>
                    <a:pt x="216" y="133"/>
                    <a:pt x="120" y="37"/>
                  </a:cubicBezTo>
                  <a:cubicBezTo>
                    <a:pt x="109" y="25"/>
                    <a:pt x="97" y="15"/>
                    <a:pt x="8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4" name="Freeform 7">
              <a:extLst>
                <a:ext uri="{FF2B5EF4-FFF2-40B4-BE49-F238E27FC236}">
                  <a16:creationId xmlns:a16="http://schemas.microsoft.com/office/drawing/2014/main" id="{F774BAD7-7F07-4132-934C-E82FCC87925F}"/>
                </a:ext>
              </a:extLst>
            </p:cNvPr>
            <p:cNvSpPr>
              <a:spLocks/>
            </p:cNvSpPr>
            <p:nvPr/>
          </p:nvSpPr>
          <p:spPr bwMode="gray">
            <a:xfrm>
              <a:off x="1160127" y="5171329"/>
              <a:ext cx="1138464" cy="1686669"/>
            </a:xfrm>
            <a:custGeom>
              <a:avLst/>
              <a:gdLst>
                <a:gd name="T0" fmla="*/ 339 w 339"/>
                <a:gd name="T1" fmla="*/ 11 h 502"/>
                <a:gd name="T2" fmla="*/ 257 w 339"/>
                <a:gd name="T3" fmla="*/ 0 h 502"/>
                <a:gd name="T4" fmla="*/ 149 w 339"/>
                <a:gd name="T5" fmla="*/ 83 h 502"/>
                <a:gd name="T6" fmla="*/ 0 w 339"/>
                <a:gd name="T7" fmla="*/ 443 h 502"/>
                <a:gd name="T8" fmla="*/ 3 w 339"/>
                <a:gd name="T9" fmla="*/ 502 h 502"/>
                <a:gd name="T10" fmla="*/ 49 w 339"/>
                <a:gd name="T11" fmla="*/ 502 h 502"/>
                <a:gd name="T12" fmla="*/ 45 w 339"/>
                <a:gd name="T13" fmla="*/ 443 h 502"/>
                <a:gd name="T14" fmla="*/ 181 w 339"/>
                <a:gd name="T15" fmla="*/ 115 h 502"/>
                <a:gd name="T16" fmla="*/ 339 w 339"/>
                <a:gd name="T17" fmla="*/ 1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 h="502">
                  <a:moveTo>
                    <a:pt x="339" y="11"/>
                  </a:moveTo>
                  <a:cubicBezTo>
                    <a:pt x="310" y="7"/>
                    <a:pt x="282" y="4"/>
                    <a:pt x="257" y="0"/>
                  </a:cubicBezTo>
                  <a:cubicBezTo>
                    <a:pt x="218" y="22"/>
                    <a:pt x="182" y="50"/>
                    <a:pt x="149" y="83"/>
                  </a:cubicBezTo>
                  <a:cubicBezTo>
                    <a:pt x="53" y="179"/>
                    <a:pt x="0" y="307"/>
                    <a:pt x="0" y="443"/>
                  </a:cubicBezTo>
                  <a:cubicBezTo>
                    <a:pt x="0" y="463"/>
                    <a:pt x="1" y="483"/>
                    <a:pt x="3" y="502"/>
                  </a:cubicBezTo>
                  <a:cubicBezTo>
                    <a:pt x="49" y="502"/>
                    <a:pt x="49" y="502"/>
                    <a:pt x="49" y="502"/>
                  </a:cubicBezTo>
                  <a:cubicBezTo>
                    <a:pt x="46" y="483"/>
                    <a:pt x="45" y="463"/>
                    <a:pt x="45" y="443"/>
                  </a:cubicBezTo>
                  <a:cubicBezTo>
                    <a:pt x="45" y="319"/>
                    <a:pt x="93" y="202"/>
                    <a:pt x="181" y="115"/>
                  </a:cubicBezTo>
                  <a:cubicBezTo>
                    <a:pt x="227" y="69"/>
                    <a:pt x="280" y="34"/>
                    <a:pt x="33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nvGrpSpPr>
          <p:cNvPr id="94" name="Gruppieren 93">
            <a:extLst>
              <a:ext uri="{FF2B5EF4-FFF2-40B4-BE49-F238E27FC236}">
                <a16:creationId xmlns:a16="http://schemas.microsoft.com/office/drawing/2014/main" id="{411F0999-061C-4290-AB59-C5AD27870113}"/>
              </a:ext>
            </a:extLst>
          </p:cNvPr>
          <p:cNvGrpSpPr/>
          <p:nvPr/>
        </p:nvGrpSpPr>
        <p:grpSpPr bwMode="gray">
          <a:xfrm>
            <a:off x="10705725" y="381505"/>
            <a:ext cx="1188244" cy="465310"/>
            <a:chOff x="11327606" y="381505"/>
            <a:chExt cx="1561504" cy="611476"/>
          </a:xfrm>
        </p:grpSpPr>
        <p:grpSp>
          <p:nvGrpSpPr>
            <p:cNvPr id="7" name="Gruppieren 6">
              <a:extLst>
                <a:ext uri="{FF2B5EF4-FFF2-40B4-BE49-F238E27FC236}">
                  <a16:creationId xmlns:a16="http://schemas.microsoft.com/office/drawing/2014/main" id="{819CCA56-781E-4621-8177-8EB36BA0CD14}"/>
                </a:ext>
              </a:extLst>
            </p:cNvPr>
            <p:cNvGrpSpPr/>
            <p:nvPr/>
          </p:nvGrpSpPr>
          <p:grpSpPr bwMode="gray">
            <a:xfrm>
              <a:off x="12033309" y="541887"/>
              <a:ext cx="855801" cy="451094"/>
              <a:chOff x="-11458575" y="-6065838"/>
              <a:chExt cx="12185650" cy="6423026"/>
            </a:xfrm>
          </p:grpSpPr>
          <p:sp>
            <p:nvSpPr>
              <p:cNvPr id="8" name="Freeform 5">
                <a:extLst>
                  <a:ext uri="{FF2B5EF4-FFF2-40B4-BE49-F238E27FC236}">
                    <a16:creationId xmlns:a16="http://schemas.microsoft.com/office/drawing/2014/main" id="{E2834FE7-F18B-4C42-84CB-5B42925C9C82}"/>
                  </a:ext>
                </a:extLst>
              </p:cNvPr>
              <p:cNvSpPr>
                <a:spLocks/>
              </p:cNvSpPr>
              <p:nvPr/>
            </p:nvSpPr>
            <p:spPr bwMode="gray">
              <a:xfrm>
                <a:off x="-11458575" y="-5859463"/>
                <a:ext cx="1454150" cy="2255838"/>
              </a:xfrm>
              <a:custGeom>
                <a:avLst/>
                <a:gdLst>
                  <a:gd name="T0" fmla="*/ 121 w 408"/>
                  <a:gd name="T1" fmla="*/ 627 h 632"/>
                  <a:gd name="T2" fmla="*/ 187 w 408"/>
                  <a:gd name="T3" fmla="*/ 632 h 632"/>
                  <a:gd name="T4" fmla="*/ 350 w 408"/>
                  <a:gd name="T5" fmla="*/ 589 h 632"/>
                  <a:gd name="T6" fmla="*/ 408 w 408"/>
                  <a:gd name="T7" fmla="*/ 467 h 632"/>
                  <a:gd name="T8" fmla="*/ 395 w 408"/>
                  <a:gd name="T9" fmla="*/ 394 h 632"/>
                  <a:gd name="T10" fmla="*/ 358 w 408"/>
                  <a:gd name="T11" fmla="*/ 342 h 632"/>
                  <a:gd name="T12" fmla="*/ 301 w 408"/>
                  <a:gd name="T13" fmla="*/ 305 h 632"/>
                  <a:gd name="T14" fmla="*/ 229 w 408"/>
                  <a:gd name="T15" fmla="*/ 273 h 632"/>
                  <a:gd name="T16" fmla="*/ 178 w 408"/>
                  <a:gd name="T17" fmla="*/ 252 h 632"/>
                  <a:gd name="T18" fmla="*/ 138 w 408"/>
                  <a:gd name="T19" fmla="*/ 229 h 632"/>
                  <a:gd name="T20" fmla="*/ 111 w 408"/>
                  <a:gd name="T21" fmla="*/ 200 h 632"/>
                  <a:gd name="T22" fmla="*/ 101 w 408"/>
                  <a:gd name="T23" fmla="*/ 159 h 632"/>
                  <a:gd name="T24" fmla="*/ 110 w 408"/>
                  <a:gd name="T25" fmla="*/ 121 h 632"/>
                  <a:gd name="T26" fmla="*/ 135 w 408"/>
                  <a:gd name="T27" fmla="*/ 94 h 632"/>
                  <a:gd name="T28" fmla="*/ 172 w 408"/>
                  <a:gd name="T29" fmla="*/ 79 h 632"/>
                  <a:gd name="T30" fmla="*/ 217 w 408"/>
                  <a:gd name="T31" fmla="*/ 73 h 632"/>
                  <a:gd name="T32" fmla="*/ 301 w 408"/>
                  <a:gd name="T33" fmla="*/ 84 h 632"/>
                  <a:gd name="T34" fmla="*/ 356 w 408"/>
                  <a:gd name="T35" fmla="*/ 107 h 632"/>
                  <a:gd name="T36" fmla="*/ 383 w 408"/>
                  <a:gd name="T37" fmla="*/ 38 h 632"/>
                  <a:gd name="T38" fmla="*/ 317 w 408"/>
                  <a:gd name="T39" fmla="*/ 12 h 632"/>
                  <a:gd name="T40" fmla="*/ 217 w 408"/>
                  <a:gd name="T41" fmla="*/ 0 h 632"/>
                  <a:gd name="T42" fmla="*/ 68 w 408"/>
                  <a:gd name="T43" fmla="*/ 45 h 632"/>
                  <a:gd name="T44" fmla="*/ 14 w 408"/>
                  <a:gd name="T45" fmla="*/ 169 h 632"/>
                  <a:gd name="T46" fmla="*/ 27 w 408"/>
                  <a:gd name="T47" fmla="*/ 234 h 632"/>
                  <a:gd name="T48" fmla="*/ 61 w 408"/>
                  <a:gd name="T49" fmla="*/ 281 h 632"/>
                  <a:gd name="T50" fmla="*/ 112 w 408"/>
                  <a:gd name="T51" fmla="*/ 315 h 632"/>
                  <a:gd name="T52" fmla="*/ 175 w 408"/>
                  <a:gd name="T53" fmla="*/ 340 h 632"/>
                  <a:gd name="T54" fmla="*/ 230 w 408"/>
                  <a:gd name="T55" fmla="*/ 361 h 632"/>
                  <a:gd name="T56" fmla="*/ 275 w 408"/>
                  <a:gd name="T57" fmla="*/ 386 h 632"/>
                  <a:gd name="T58" fmla="*/ 307 w 408"/>
                  <a:gd name="T59" fmla="*/ 420 h 632"/>
                  <a:gd name="T60" fmla="*/ 319 w 408"/>
                  <a:gd name="T61" fmla="*/ 468 h 632"/>
                  <a:gd name="T62" fmla="*/ 187 w 408"/>
                  <a:gd name="T63" fmla="*/ 558 h 632"/>
                  <a:gd name="T64" fmla="*/ 86 w 408"/>
                  <a:gd name="T65" fmla="*/ 544 h 632"/>
                  <a:gd name="T66" fmla="*/ 25 w 408"/>
                  <a:gd name="T67" fmla="*/ 519 h 632"/>
                  <a:gd name="T68" fmla="*/ 0 w 408"/>
                  <a:gd name="T69" fmla="*/ 589 h 632"/>
                  <a:gd name="T70" fmla="*/ 27 w 408"/>
                  <a:gd name="T71" fmla="*/ 601 h 632"/>
                  <a:gd name="T72" fmla="*/ 67 w 408"/>
                  <a:gd name="T73" fmla="*/ 615 h 632"/>
                  <a:gd name="T74" fmla="*/ 121 w 408"/>
                  <a:gd name="T75" fmla="*/ 62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632">
                    <a:moveTo>
                      <a:pt x="121" y="627"/>
                    </a:moveTo>
                    <a:cubicBezTo>
                      <a:pt x="141" y="630"/>
                      <a:pt x="163" y="632"/>
                      <a:pt x="187" y="632"/>
                    </a:cubicBezTo>
                    <a:cubicBezTo>
                      <a:pt x="257" y="632"/>
                      <a:pt x="311" y="617"/>
                      <a:pt x="350" y="589"/>
                    </a:cubicBezTo>
                    <a:cubicBezTo>
                      <a:pt x="389" y="560"/>
                      <a:pt x="408" y="520"/>
                      <a:pt x="408" y="467"/>
                    </a:cubicBezTo>
                    <a:cubicBezTo>
                      <a:pt x="408" y="438"/>
                      <a:pt x="404" y="414"/>
                      <a:pt x="395" y="394"/>
                    </a:cubicBezTo>
                    <a:cubicBezTo>
                      <a:pt x="386" y="374"/>
                      <a:pt x="374" y="357"/>
                      <a:pt x="358" y="342"/>
                    </a:cubicBezTo>
                    <a:cubicBezTo>
                      <a:pt x="342" y="328"/>
                      <a:pt x="323" y="315"/>
                      <a:pt x="301" y="305"/>
                    </a:cubicBezTo>
                    <a:cubicBezTo>
                      <a:pt x="279" y="294"/>
                      <a:pt x="255" y="284"/>
                      <a:pt x="229" y="273"/>
                    </a:cubicBezTo>
                    <a:cubicBezTo>
                      <a:pt x="211" y="266"/>
                      <a:pt x="194" y="259"/>
                      <a:pt x="178" y="252"/>
                    </a:cubicBezTo>
                    <a:cubicBezTo>
                      <a:pt x="163" y="245"/>
                      <a:pt x="149" y="238"/>
                      <a:pt x="138" y="229"/>
                    </a:cubicBezTo>
                    <a:cubicBezTo>
                      <a:pt x="126" y="221"/>
                      <a:pt x="117" y="211"/>
                      <a:pt x="111" y="200"/>
                    </a:cubicBezTo>
                    <a:cubicBezTo>
                      <a:pt x="104" y="189"/>
                      <a:pt x="101" y="175"/>
                      <a:pt x="101" y="159"/>
                    </a:cubicBezTo>
                    <a:cubicBezTo>
                      <a:pt x="101" y="144"/>
                      <a:pt x="104" y="132"/>
                      <a:pt x="110" y="121"/>
                    </a:cubicBezTo>
                    <a:cubicBezTo>
                      <a:pt x="116" y="110"/>
                      <a:pt x="125" y="101"/>
                      <a:pt x="135" y="94"/>
                    </a:cubicBezTo>
                    <a:cubicBezTo>
                      <a:pt x="146" y="87"/>
                      <a:pt x="158" y="82"/>
                      <a:pt x="172" y="79"/>
                    </a:cubicBezTo>
                    <a:cubicBezTo>
                      <a:pt x="186" y="75"/>
                      <a:pt x="201" y="73"/>
                      <a:pt x="217" y="73"/>
                    </a:cubicBezTo>
                    <a:cubicBezTo>
                      <a:pt x="249" y="73"/>
                      <a:pt x="277" y="77"/>
                      <a:pt x="301" y="84"/>
                    </a:cubicBezTo>
                    <a:cubicBezTo>
                      <a:pt x="325" y="92"/>
                      <a:pt x="344" y="99"/>
                      <a:pt x="356" y="107"/>
                    </a:cubicBezTo>
                    <a:cubicBezTo>
                      <a:pt x="383" y="38"/>
                      <a:pt x="383" y="38"/>
                      <a:pt x="383" y="38"/>
                    </a:cubicBezTo>
                    <a:cubicBezTo>
                      <a:pt x="369" y="28"/>
                      <a:pt x="347" y="20"/>
                      <a:pt x="317" y="12"/>
                    </a:cubicBezTo>
                    <a:cubicBezTo>
                      <a:pt x="287" y="4"/>
                      <a:pt x="254" y="0"/>
                      <a:pt x="217" y="0"/>
                    </a:cubicBezTo>
                    <a:cubicBezTo>
                      <a:pt x="154" y="0"/>
                      <a:pt x="104" y="15"/>
                      <a:pt x="68" y="45"/>
                    </a:cubicBezTo>
                    <a:cubicBezTo>
                      <a:pt x="32" y="74"/>
                      <a:pt x="14" y="116"/>
                      <a:pt x="14" y="169"/>
                    </a:cubicBezTo>
                    <a:cubicBezTo>
                      <a:pt x="14" y="194"/>
                      <a:pt x="18" y="216"/>
                      <a:pt x="27" y="234"/>
                    </a:cubicBezTo>
                    <a:cubicBezTo>
                      <a:pt x="35" y="252"/>
                      <a:pt x="46" y="267"/>
                      <a:pt x="61" y="281"/>
                    </a:cubicBezTo>
                    <a:cubicBezTo>
                      <a:pt x="75" y="294"/>
                      <a:pt x="93" y="305"/>
                      <a:pt x="112" y="315"/>
                    </a:cubicBezTo>
                    <a:cubicBezTo>
                      <a:pt x="132" y="324"/>
                      <a:pt x="153" y="333"/>
                      <a:pt x="175" y="340"/>
                    </a:cubicBezTo>
                    <a:cubicBezTo>
                      <a:pt x="194" y="347"/>
                      <a:pt x="213" y="354"/>
                      <a:pt x="230" y="361"/>
                    </a:cubicBezTo>
                    <a:cubicBezTo>
                      <a:pt x="247" y="368"/>
                      <a:pt x="262" y="376"/>
                      <a:pt x="275" y="386"/>
                    </a:cubicBezTo>
                    <a:cubicBezTo>
                      <a:pt x="289" y="396"/>
                      <a:pt x="299" y="407"/>
                      <a:pt x="307" y="420"/>
                    </a:cubicBezTo>
                    <a:cubicBezTo>
                      <a:pt x="315" y="433"/>
                      <a:pt x="319" y="449"/>
                      <a:pt x="319" y="468"/>
                    </a:cubicBezTo>
                    <a:cubicBezTo>
                      <a:pt x="319" y="528"/>
                      <a:pt x="275" y="558"/>
                      <a:pt x="187" y="558"/>
                    </a:cubicBezTo>
                    <a:cubicBezTo>
                      <a:pt x="147" y="558"/>
                      <a:pt x="114" y="554"/>
                      <a:pt x="86" y="544"/>
                    </a:cubicBezTo>
                    <a:cubicBezTo>
                      <a:pt x="59" y="535"/>
                      <a:pt x="39" y="527"/>
                      <a:pt x="25" y="519"/>
                    </a:cubicBezTo>
                    <a:cubicBezTo>
                      <a:pt x="0" y="589"/>
                      <a:pt x="0" y="589"/>
                      <a:pt x="0" y="589"/>
                    </a:cubicBezTo>
                    <a:cubicBezTo>
                      <a:pt x="6" y="592"/>
                      <a:pt x="15" y="597"/>
                      <a:pt x="27" y="601"/>
                    </a:cubicBezTo>
                    <a:cubicBezTo>
                      <a:pt x="38" y="606"/>
                      <a:pt x="51" y="611"/>
                      <a:pt x="67" y="615"/>
                    </a:cubicBezTo>
                    <a:cubicBezTo>
                      <a:pt x="83" y="620"/>
                      <a:pt x="101" y="624"/>
                      <a:pt x="121" y="6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eform 6">
                <a:extLst>
                  <a:ext uri="{FF2B5EF4-FFF2-40B4-BE49-F238E27FC236}">
                    <a16:creationId xmlns:a16="http://schemas.microsoft.com/office/drawing/2014/main" id="{D71A3C30-31E2-4A7D-90D7-04DADFE863C6}"/>
                  </a:ext>
                </a:extLst>
              </p:cNvPr>
              <p:cNvSpPr>
                <a:spLocks/>
              </p:cNvSpPr>
              <p:nvPr/>
            </p:nvSpPr>
            <p:spPr bwMode="gray">
              <a:xfrm>
                <a:off x="-9721850" y="-5770563"/>
                <a:ext cx="965200" cy="2152650"/>
              </a:xfrm>
              <a:custGeom>
                <a:avLst/>
                <a:gdLst>
                  <a:gd name="T0" fmla="*/ 158 w 271"/>
                  <a:gd name="T1" fmla="*/ 603 h 603"/>
                  <a:gd name="T2" fmla="*/ 228 w 271"/>
                  <a:gd name="T3" fmla="*/ 594 h 603"/>
                  <a:gd name="T4" fmla="*/ 271 w 271"/>
                  <a:gd name="T5" fmla="*/ 579 h 603"/>
                  <a:gd name="T6" fmla="*/ 255 w 271"/>
                  <a:gd name="T7" fmla="*/ 512 h 603"/>
                  <a:gd name="T8" fmla="*/ 224 w 271"/>
                  <a:gd name="T9" fmla="*/ 523 h 603"/>
                  <a:gd name="T10" fmla="*/ 165 w 271"/>
                  <a:gd name="T11" fmla="*/ 532 h 603"/>
                  <a:gd name="T12" fmla="*/ 128 w 271"/>
                  <a:gd name="T13" fmla="*/ 526 h 603"/>
                  <a:gd name="T14" fmla="*/ 102 w 271"/>
                  <a:gd name="T15" fmla="*/ 508 h 603"/>
                  <a:gd name="T16" fmla="*/ 87 w 271"/>
                  <a:gd name="T17" fmla="*/ 474 h 603"/>
                  <a:gd name="T18" fmla="*/ 81 w 271"/>
                  <a:gd name="T19" fmla="*/ 417 h 603"/>
                  <a:gd name="T20" fmla="*/ 81 w 271"/>
                  <a:gd name="T21" fmla="*/ 208 h 603"/>
                  <a:gd name="T22" fmla="*/ 253 w 271"/>
                  <a:gd name="T23" fmla="*/ 208 h 603"/>
                  <a:gd name="T24" fmla="*/ 253 w 271"/>
                  <a:gd name="T25" fmla="*/ 140 h 603"/>
                  <a:gd name="T26" fmla="*/ 81 w 271"/>
                  <a:gd name="T27" fmla="*/ 140 h 603"/>
                  <a:gd name="T28" fmla="*/ 81 w 271"/>
                  <a:gd name="T29" fmla="*/ 0 h 603"/>
                  <a:gd name="T30" fmla="*/ 0 w 271"/>
                  <a:gd name="T31" fmla="*/ 14 h 603"/>
                  <a:gd name="T32" fmla="*/ 0 w 271"/>
                  <a:gd name="T33" fmla="*/ 418 h 603"/>
                  <a:gd name="T34" fmla="*/ 8 w 271"/>
                  <a:gd name="T35" fmla="*/ 498 h 603"/>
                  <a:gd name="T36" fmla="*/ 33 w 271"/>
                  <a:gd name="T37" fmla="*/ 556 h 603"/>
                  <a:gd name="T38" fmla="*/ 82 w 271"/>
                  <a:gd name="T39" fmla="*/ 591 h 603"/>
                  <a:gd name="T40" fmla="*/ 158 w 271"/>
                  <a:gd name="T41" fmla="*/ 60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1" h="603">
                    <a:moveTo>
                      <a:pt x="158" y="603"/>
                    </a:moveTo>
                    <a:cubicBezTo>
                      <a:pt x="184" y="603"/>
                      <a:pt x="207" y="600"/>
                      <a:pt x="228" y="594"/>
                    </a:cubicBezTo>
                    <a:cubicBezTo>
                      <a:pt x="248" y="588"/>
                      <a:pt x="262" y="583"/>
                      <a:pt x="271" y="579"/>
                    </a:cubicBezTo>
                    <a:cubicBezTo>
                      <a:pt x="255" y="512"/>
                      <a:pt x="255" y="512"/>
                      <a:pt x="255" y="512"/>
                    </a:cubicBezTo>
                    <a:cubicBezTo>
                      <a:pt x="249" y="514"/>
                      <a:pt x="239" y="518"/>
                      <a:pt x="224" y="523"/>
                    </a:cubicBezTo>
                    <a:cubicBezTo>
                      <a:pt x="209" y="529"/>
                      <a:pt x="189" y="532"/>
                      <a:pt x="165" y="532"/>
                    </a:cubicBezTo>
                    <a:cubicBezTo>
                      <a:pt x="151" y="532"/>
                      <a:pt x="139" y="530"/>
                      <a:pt x="128" y="526"/>
                    </a:cubicBezTo>
                    <a:cubicBezTo>
                      <a:pt x="118" y="523"/>
                      <a:pt x="109" y="517"/>
                      <a:pt x="102" y="508"/>
                    </a:cubicBezTo>
                    <a:cubicBezTo>
                      <a:pt x="95" y="500"/>
                      <a:pt x="90" y="488"/>
                      <a:pt x="87" y="474"/>
                    </a:cubicBezTo>
                    <a:cubicBezTo>
                      <a:pt x="83" y="459"/>
                      <a:pt x="81" y="440"/>
                      <a:pt x="81" y="417"/>
                    </a:cubicBezTo>
                    <a:cubicBezTo>
                      <a:pt x="81" y="208"/>
                      <a:pt x="81" y="208"/>
                      <a:pt x="81" y="208"/>
                    </a:cubicBezTo>
                    <a:cubicBezTo>
                      <a:pt x="253" y="208"/>
                      <a:pt x="253" y="208"/>
                      <a:pt x="253" y="208"/>
                    </a:cubicBezTo>
                    <a:cubicBezTo>
                      <a:pt x="253" y="140"/>
                      <a:pt x="253" y="140"/>
                      <a:pt x="253" y="140"/>
                    </a:cubicBezTo>
                    <a:cubicBezTo>
                      <a:pt x="81" y="140"/>
                      <a:pt x="81" y="140"/>
                      <a:pt x="81" y="140"/>
                    </a:cubicBezTo>
                    <a:cubicBezTo>
                      <a:pt x="81" y="0"/>
                      <a:pt x="81" y="0"/>
                      <a:pt x="81" y="0"/>
                    </a:cubicBezTo>
                    <a:cubicBezTo>
                      <a:pt x="0" y="14"/>
                      <a:pt x="0" y="14"/>
                      <a:pt x="0" y="14"/>
                    </a:cubicBezTo>
                    <a:cubicBezTo>
                      <a:pt x="0" y="418"/>
                      <a:pt x="0" y="418"/>
                      <a:pt x="0" y="418"/>
                    </a:cubicBezTo>
                    <a:cubicBezTo>
                      <a:pt x="0" y="448"/>
                      <a:pt x="3" y="475"/>
                      <a:pt x="8" y="498"/>
                    </a:cubicBezTo>
                    <a:cubicBezTo>
                      <a:pt x="13" y="521"/>
                      <a:pt x="21" y="540"/>
                      <a:pt x="33" y="556"/>
                    </a:cubicBezTo>
                    <a:cubicBezTo>
                      <a:pt x="46" y="572"/>
                      <a:pt x="62" y="583"/>
                      <a:pt x="82" y="591"/>
                    </a:cubicBezTo>
                    <a:cubicBezTo>
                      <a:pt x="102" y="599"/>
                      <a:pt x="127" y="603"/>
                      <a:pt x="158" y="6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eform 7">
                <a:extLst>
                  <a:ext uri="{FF2B5EF4-FFF2-40B4-BE49-F238E27FC236}">
                    <a16:creationId xmlns:a16="http://schemas.microsoft.com/office/drawing/2014/main" id="{DFA7AB49-8445-44CB-9BF5-1C3A781AB27D}"/>
                  </a:ext>
                </a:extLst>
              </p:cNvPr>
              <p:cNvSpPr>
                <a:spLocks noEditPoints="1"/>
              </p:cNvSpPr>
              <p:nvPr/>
            </p:nvSpPr>
            <p:spPr bwMode="gray">
              <a:xfrm>
                <a:off x="-8596313" y="-5310188"/>
                <a:ext cx="1258888" cy="1692275"/>
              </a:xfrm>
              <a:custGeom>
                <a:avLst/>
                <a:gdLst>
                  <a:gd name="T0" fmla="*/ 353 w 353"/>
                  <a:gd name="T1" fmla="*/ 457 h 474"/>
                  <a:gd name="T2" fmla="*/ 353 w 353"/>
                  <a:gd name="T3" fmla="*/ 173 h 474"/>
                  <a:gd name="T4" fmla="*/ 344 w 353"/>
                  <a:gd name="T5" fmla="*/ 103 h 474"/>
                  <a:gd name="T6" fmla="*/ 315 w 353"/>
                  <a:gd name="T7" fmla="*/ 48 h 474"/>
                  <a:gd name="T8" fmla="*/ 261 w 353"/>
                  <a:gd name="T9" fmla="*/ 12 h 474"/>
                  <a:gd name="T10" fmla="*/ 179 w 353"/>
                  <a:gd name="T11" fmla="*/ 0 h 474"/>
                  <a:gd name="T12" fmla="*/ 99 w 353"/>
                  <a:gd name="T13" fmla="*/ 6 h 474"/>
                  <a:gd name="T14" fmla="*/ 47 w 353"/>
                  <a:gd name="T15" fmla="*/ 20 h 474"/>
                  <a:gd name="T16" fmla="*/ 57 w 353"/>
                  <a:gd name="T17" fmla="*/ 87 h 474"/>
                  <a:gd name="T18" fmla="*/ 102 w 353"/>
                  <a:gd name="T19" fmla="*/ 75 h 474"/>
                  <a:gd name="T20" fmla="*/ 172 w 353"/>
                  <a:gd name="T21" fmla="*/ 69 h 474"/>
                  <a:gd name="T22" fmla="*/ 223 w 353"/>
                  <a:gd name="T23" fmla="*/ 79 h 474"/>
                  <a:gd name="T24" fmla="*/ 254 w 353"/>
                  <a:gd name="T25" fmla="*/ 103 h 474"/>
                  <a:gd name="T26" fmla="*/ 269 w 353"/>
                  <a:gd name="T27" fmla="*/ 138 h 474"/>
                  <a:gd name="T28" fmla="*/ 274 w 353"/>
                  <a:gd name="T29" fmla="*/ 178 h 474"/>
                  <a:gd name="T30" fmla="*/ 274 w 353"/>
                  <a:gd name="T31" fmla="*/ 200 h 474"/>
                  <a:gd name="T32" fmla="*/ 262 w 353"/>
                  <a:gd name="T33" fmla="*/ 198 h 474"/>
                  <a:gd name="T34" fmla="*/ 241 w 353"/>
                  <a:gd name="T35" fmla="*/ 194 h 474"/>
                  <a:gd name="T36" fmla="*/ 216 w 353"/>
                  <a:gd name="T37" fmla="*/ 190 h 474"/>
                  <a:gd name="T38" fmla="*/ 191 w 353"/>
                  <a:gd name="T39" fmla="*/ 189 h 474"/>
                  <a:gd name="T40" fmla="*/ 118 w 353"/>
                  <a:gd name="T41" fmla="*/ 197 h 474"/>
                  <a:gd name="T42" fmla="*/ 57 w 353"/>
                  <a:gd name="T43" fmla="*/ 221 h 474"/>
                  <a:gd name="T44" fmla="*/ 15 w 353"/>
                  <a:gd name="T45" fmla="*/ 265 h 474"/>
                  <a:gd name="T46" fmla="*/ 0 w 353"/>
                  <a:gd name="T47" fmla="*/ 329 h 474"/>
                  <a:gd name="T48" fmla="*/ 13 w 353"/>
                  <a:gd name="T49" fmla="*/ 396 h 474"/>
                  <a:gd name="T50" fmla="*/ 50 w 353"/>
                  <a:gd name="T51" fmla="*/ 441 h 474"/>
                  <a:gd name="T52" fmla="*/ 105 w 353"/>
                  <a:gd name="T53" fmla="*/ 466 h 474"/>
                  <a:gd name="T54" fmla="*/ 176 w 353"/>
                  <a:gd name="T55" fmla="*/ 474 h 474"/>
                  <a:gd name="T56" fmla="*/ 231 w 353"/>
                  <a:gd name="T57" fmla="*/ 472 h 474"/>
                  <a:gd name="T58" fmla="*/ 282 w 353"/>
                  <a:gd name="T59" fmla="*/ 467 h 474"/>
                  <a:gd name="T60" fmla="*/ 324 w 353"/>
                  <a:gd name="T61" fmla="*/ 461 h 474"/>
                  <a:gd name="T62" fmla="*/ 353 w 353"/>
                  <a:gd name="T63" fmla="*/ 457 h 474"/>
                  <a:gd name="T64" fmla="*/ 274 w 353"/>
                  <a:gd name="T65" fmla="*/ 400 h 474"/>
                  <a:gd name="T66" fmla="*/ 237 w 353"/>
                  <a:gd name="T67" fmla="*/ 405 h 474"/>
                  <a:gd name="T68" fmla="*/ 186 w 353"/>
                  <a:gd name="T69" fmla="*/ 406 h 474"/>
                  <a:gd name="T70" fmla="*/ 110 w 353"/>
                  <a:gd name="T71" fmla="*/ 389 h 474"/>
                  <a:gd name="T72" fmla="*/ 82 w 353"/>
                  <a:gd name="T73" fmla="*/ 328 h 474"/>
                  <a:gd name="T74" fmla="*/ 93 w 353"/>
                  <a:gd name="T75" fmla="*/ 291 h 474"/>
                  <a:gd name="T76" fmla="*/ 122 w 353"/>
                  <a:gd name="T77" fmla="*/ 268 h 474"/>
                  <a:gd name="T78" fmla="*/ 159 w 353"/>
                  <a:gd name="T79" fmla="*/ 257 h 474"/>
                  <a:gd name="T80" fmla="*/ 198 w 353"/>
                  <a:gd name="T81" fmla="*/ 254 h 474"/>
                  <a:gd name="T82" fmla="*/ 245 w 353"/>
                  <a:gd name="T83" fmla="*/ 257 h 474"/>
                  <a:gd name="T84" fmla="*/ 274 w 353"/>
                  <a:gd name="T85" fmla="*/ 265 h 474"/>
                  <a:gd name="T86" fmla="*/ 274 w 353"/>
                  <a:gd name="T87" fmla="*/ 40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474">
                    <a:moveTo>
                      <a:pt x="353" y="457"/>
                    </a:moveTo>
                    <a:cubicBezTo>
                      <a:pt x="353" y="173"/>
                      <a:pt x="353" y="173"/>
                      <a:pt x="353" y="173"/>
                    </a:cubicBezTo>
                    <a:cubicBezTo>
                      <a:pt x="353" y="148"/>
                      <a:pt x="350" y="124"/>
                      <a:pt x="344" y="103"/>
                    </a:cubicBezTo>
                    <a:cubicBezTo>
                      <a:pt x="339" y="82"/>
                      <a:pt x="329" y="63"/>
                      <a:pt x="315" y="48"/>
                    </a:cubicBezTo>
                    <a:cubicBezTo>
                      <a:pt x="302" y="33"/>
                      <a:pt x="284" y="21"/>
                      <a:pt x="261" y="12"/>
                    </a:cubicBezTo>
                    <a:cubicBezTo>
                      <a:pt x="239" y="4"/>
                      <a:pt x="211" y="0"/>
                      <a:pt x="179" y="0"/>
                    </a:cubicBezTo>
                    <a:cubicBezTo>
                      <a:pt x="150" y="0"/>
                      <a:pt x="124" y="2"/>
                      <a:pt x="99" y="6"/>
                    </a:cubicBezTo>
                    <a:cubicBezTo>
                      <a:pt x="75" y="11"/>
                      <a:pt x="58" y="15"/>
                      <a:pt x="47" y="20"/>
                    </a:cubicBezTo>
                    <a:cubicBezTo>
                      <a:pt x="57" y="87"/>
                      <a:pt x="57" y="87"/>
                      <a:pt x="57" y="87"/>
                    </a:cubicBezTo>
                    <a:cubicBezTo>
                      <a:pt x="67" y="83"/>
                      <a:pt x="81" y="79"/>
                      <a:pt x="102" y="75"/>
                    </a:cubicBezTo>
                    <a:cubicBezTo>
                      <a:pt x="122" y="71"/>
                      <a:pt x="145" y="69"/>
                      <a:pt x="172" y="69"/>
                    </a:cubicBezTo>
                    <a:cubicBezTo>
                      <a:pt x="193" y="69"/>
                      <a:pt x="210" y="72"/>
                      <a:pt x="223" y="79"/>
                    </a:cubicBezTo>
                    <a:cubicBezTo>
                      <a:pt x="236" y="85"/>
                      <a:pt x="246" y="93"/>
                      <a:pt x="254" y="103"/>
                    </a:cubicBezTo>
                    <a:cubicBezTo>
                      <a:pt x="261" y="113"/>
                      <a:pt x="267" y="125"/>
                      <a:pt x="269" y="138"/>
                    </a:cubicBezTo>
                    <a:cubicBezTo>
                      <a:pt x="272" y="151"/>
                      <a:pt x="274" y="164"/>
                      <a:pt x="274" y="178"/>
                    </a:cubicBezTo>
                    <a:cubicBezTo>
                      <a:pt x="274" y="200"/>
                      <a:pt x="274" y="200"/>
                      <a:pt x="274" y="200"/>
                    </a:cubicBezTo>
                    <a:cubicBezTo>
                      <a:pt x="271" y="200"/>
                      <a:pt x="267" y="199"/>
                      <a:pt x="262" y="198"/>
                    </a:cubicBezTo>
                    <a:cubicBezTo>
                      <a:pt x="256" y="196"/>
                      <a:pt x="249" y="195"/>
                      <a:pt x="241" y="194"/>
                    </a:cubicBezTo>
                    <a:cubicBezTo>
                      <a:pt x="233" y="192"/>
                      <a:pt x="225" y="191"/>
                      <a:pt x="216" y="190"/>
                    </a:cubicBezTo>
                    <a:cubicBezTo>
                      <a:pt x="208" y="189"/>
                      <a:pt x="199" y="189"/>
                      <a:pt x="191" y="189"/>
                    </a:cubicBezTo>
                    <a:cubicBezTo>
                      <a:pt x="165" y="189"/>
                      <a:pt x="141" y="192"/>
                      <a:pt x="118" y="197"/>
                    </a:cubicBezTo>
                    <a:cubicBezTo>
                      <a:pt x="94" y="202"/>
                      <a:pt x="74" y="210"/>
                      <a:pt x="57" y="221"/>
                    </a:cubicBezTo>
                    <a:cubicBezTo>
                      <a:pt x="39" y="232"/>
                      <a:pt x="25" y="247"/>
                      <a:pt x="15" y="265"/>
                    </a:cubicBezTo>
                    <a:cubicBezTo>
                      <a:pt x="5" y="283"/>
                      <a:pt x="0" y="304"/>
                      <a:pt x="0" y="329"/>
                    </a:cubicBezTo>
                    <a:cubicBezTo>
                      <a:pt x="0" y="355"/>
                      <a:pt x="4" y="378"/>
                      <a:pt x="13" y="396"/>
                    </a:cubicBezTo>
                    <a:cubicBezTo>
                      <a:pt x="22" y="415"/>
                      <a:pt x="34" y="430"/>
                      <a:pt x="50" y="441"/>
                    </a:cubicBezTo>
                    <a:cubicBezTo>
                      <a:pt x="65" y="453"/>
                      <a:pt x="84" y="461"/>
                      <a:pt x="105" y="466"/>
                    </a:cubicBezTo>
                    <a:cubicBezTo>
                      <a:pt x="127" y="471"/>
                      <a:pt x="151" y="474"/>
                      <a:pt x="176" y="474"/>
                    </a:cubicBezTo>
                    <a:cubicBezTo>
                      <a:pt x="194" y="474"/>
                      <a:pt x="212" y="473"/>
                      <a:pt x="231" y="472"/>
                    </a:cubicBezTo>
                    <a:cubicBezTo>
                      <a:pt x="249" y="470"/>
                      <a:pt x="266" y="469"/>
                      <a:pt x="282" y="467"/>
                    </a:cubicBezTo>
                    <a:cubicBezTo>
                      <a:pt x="297" y="465"/>
                      <a:pt x="311" y="463"/>
                      <a:pt x="324" y="461"/>
                    </a:cubicBezTo>
                    <a:cubicBezTo>
                      <a:pt x="336" y="459"/>
                      <a:pt x="346" y="458"/>
                      <a:pt x="353" y="457"/>
                    </a:cubicBezTo>
                    <a:close/>
                    <a:moveTo>
                      <a:pt x="274" y="400"/>
                    </a:moveTo>
                    <a:cubicBezTo>
                      <a:pt x="264" y="402"/>
                      <a:pt x="252" y="404"/>
                      <a:pt x="237" y="405"/>
                    </a:cubicBezTo>
                    <a:cubicBezTo>
                      <a:pt x="222" y="406"/>
                      <a:pt x="205" y="406"/>
                      <a:pt x="186" y="406"/>
                    </a:cubicBezTo>
                    <a:cubicBezTo>
                      <a:pt x="154" y="406"/>
                      <a:pt x="128" y="400"/>
                      <a:pt x="110" y="389"/>
                    </a:cubicBezTo>
                    <a:cubicBezTo>
                      <a:pt x="91" y="378"/>
                      <a:pt x="82" y="358"/>
                      <a:pt x="82" y="328"/>
                    </a:cubicBezTo>
                    <a:cubicBezTo>
                      <a:pt x="82" y="313"/>
                      <a:pt x="86" y="300"/>
                      <a:pt x="93" y="291"/>
                    </a:cubicBezTo>
                    <a:cubicBezTo>
                      <a:pt x="101" y="281"/>
                      <a:pt x="110" y="273"/>
                      <a:pt x="122" y="268"/>
                    </a:cubicBezTo>
                    <a:cubicBezTo>
                      <a:pt x="133" y="262"/>
                      <a:pt x="145" y="259"/>
                      <a:pt x="159" y="257"/>
                    </a:cubicBezTo>
                    <a:cubicBezTo>
                      <a:pt x="173" y="255"/>
                      <a:pt x="186" y="254"/>
                      <a:pt x="198" y="254"/>
                    </a:cubicBezTo>
                    <a:cubicBezTo>
                      <a:pt x="217" y="254"/>
                      <a:pt x="232" y="255"/>
                      <a:pt x="245" y="257"/>
                    </a:cubicBezTo>
                    <a:cubicBezTo>
                      <a:pt x="259" y="259"/>
                      <a:pt x="268" y="262"/>
                      <a:pt x="274" y="265"/>
                    </a:cubicBezTo>
                    <a:lnTo>
                      <a:pt x="274"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8">
                <a:extLst>
                  <a:ext uri="{FF2B5EF4-FFF2-40B4-BE49-F238E27FC236}">
                    <a16:creationId xmlns:a16="http://schemas.microsoft.com/office/drawing/2014/main" id="{90F1700F-EC11-4ADC-B5E1-D1F172E54E49}"/>
                  </a:ext>
                </a:extLst>
              </p:cNvPr>
              <p:cNvSpPr>
                <a:spLocks noEditPoints="1"/>
              </p:cNvSpPr>
              <p:nvPr/>
            </p:nvSpPr>
            <p:spPr bwMode="gray">
              <a:xfrm>
                <a:off x="-7005638" y="-6065838"/>
                <a:ext cx="1425575" cy="2451100"/>
              </a:xfrm>
              <a:custGeom>
                <a:avLst/>
                <a:gdLst>
                  <a:gd name="T0" fmla="*/ 400 w 400"/>
                  <a:gd name="T1" fmla="*/ 0 h 687"/>
                  <a:gd name="T2" fmla="*/ 319 w 400"/>
                  <a:gd name="T3" fmla="*/ 14 h 687"/>
                  <a:gd name="T4" fmla="*/ 319 w 400"/>
                  <a:gd name="T5" fmla="*/ 243 h 687"/>
                  <a:gd name="T6" fmla="*/ 274 w 400"/>
                  <a:gd name="T7" fmla="*/ 223 h 687"/>
                  <a:gd name="T8" fmla="*/ 204 w 400"/>
                  <a:gd name="T9" fmla="*/ 213 h 687"/>
                  <a:gd name="T10" fmla="*/ 118 w 400"/>
                  <a:gd name="T11" fmla="*/ 230 h 687"/>
                  <a:gd name="T12" fmla="*/ 54 w 400"/>
                  <a:gd name="T13" fmla="*/ 279 h 687"/>
                  <a:gd name="T14" fmla="*/ 14 w 400"/>
                  <a:gd name="T15" fmla="*/ 354 h 687"/>
                  <a:gd name="T16" fmla="*/ 0 w 400"/>
                  <a:gd name="T17" fmla="*/ 450 h 687"/>
                  <a:gd name="T18" fmla="*/ 16 w 400"/>
                  <a:gd name="T19" fmla="*/ 549 h 687"/>
                  <a:gd name="T20" fmla="*/ 62 w 400"/>
                  <a:gd name="T21" fmla="*/ 623 h 687"/>
                  <a:gd name="T22" fmla="*/ 134 w 400"/>
                  <a:gd name="T23" fmla="*/ 670 h 687"/>
                  <a:gd name="T24" fmla="*/ 228 w 400"/>
                  <a:gd name="T25" fmla="*/ 687 h 687"/>
                  <a:gd name="T26" fmla="*/ 328 w 400"/>
                  <a:gd name="T27" fmla="*/ 679 h 687"/>
                  <a:gd name="T28" fmla="*/ 400 w 400"/>
                  <a:gd name="T29" fmla="*/ 663 h 687"/>
                  <a:gd name="T30" fmla="*/ 400 w 400"/>
                  <a:gd name="T31" fmla="*/ 0 h 687"/>
                  <a:gd name="T32" fmla="*/ 319 w 400"/>
                  <a:gd name="T33" fmla="*/ 606 h 687"/>
                  <a:gd name="T34" fmla="*/ 284 w 400"/>
                  <a:gd name="T35" fmla="*/ 612 h 687"/>
                  <a:gd name="T36" fmla="*/ 229 w 400"/>
                  <a:gd name="T37" fmla="*/ 615 h 687"/>
                  <a:gd name="T38" fmla="*/ 124 w 400"/>
                  <a:gd name="T39" fmla="*/ 572 h 687"/>
                  <a:gd name="T40" fmla="*/ 85 w 400"/>
                  <a:gd name="T41" fmla="*/ 450 h 687"/>
                  <a:gd name="T42" fmla="*/ 92 w 400"/>
                  <a:gd name="T43" fmla="*/ 384 h 687"/>
                  <a:gd name="T44" fmla="*/ 115 w 400"/>
                  <a:gd name="T45" fmla="*/ 332 h 687"/>
                  <a:gd name="T46" fmla="*/ 155 w 400"/>
                  <a:gd name="T47" fmla="*/ 297 h 687"/>
                  <a:gd name="T48" fmla="*/ 215 w 400"/>
                  <a:gd name="T49" fmla="*/ 284 h 687"/>
                  <a:gd name="T50" fmla="*/ 276 w 400"/>
                  <a:gd name="T51" fmla="*/ 295 h 687"/>
                  <a:gd name="T52" fmla="*/ 319 w 400"/>
                  <a:gd name="T53" fmla="*/ 319 h 687"/>
                  <a:gd name="T54" fmla="*/ 319 w 400"/>
                  <a:gd name="T55" fmla="*/ 60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87">
                    <a:moveTo>
                      <a:pt x="400" y="0"/>
                    </a:moveTo>
                    <a:cubicBezTo>
                      <a:pt x="319" y="14"/>
                      <a:pt x="319" y="14"/>
                      <a:pt x="319" y="14"/>
                    </a:cubicBezTo>
                    <a:cubicBezTo>
                      <a:pt x="319" y="243"/>
                      <a:pt x="319" y="243"/>
                      <a:pt x="319" y="243"/>
                    </a:cubicBezTo>
                    <a:cubicBezTo>
                      <a:pt x="309" y="237"/>
                      <a:pt x="294" y="230"/>
                      <a:pt x="274" y="223"/>
                    </a:cubicBezTo>
                    <a:cubicBezTo>
                      <a:pt x="254" y="216"/>
                      <a:pt x="231" y="213"/>
                      <a:pt x="204" y="213"/>
                    </a:cubicBezTo>
                    <a:cubicBezTo>
                      <a:pt x="172" y="213"/>
                      <a:pt x="143" y="218"/>
                      <a:pt x="118" y="230"/>
                    </a:cubicBezTo>
                    <a:cubicBezTo>
                      <a:pt x="92" y="242"/>
                      <a:pt x="71" y="258"/>
                      <a:pt x="54" y="279"/>
                    </a:cubicBezTo>
                    <a:cubicBezTo>
                      <a:pt x="36" y="300"/>
                      <a:pt x="23" y="325"/>
                      <a:pt x="14" y="354"/>
                    </a:cubicBezTo>
                    <a:cubicBezTo>
                      <a:pt x="5" y="383"/>
                      <a:pt x="0" y="415"/>
                      <a:pt x="0" y="450"/>
                    </a:cubicBezTo>
                    <a:cubicBezTo>
                      <a:pt x="0" y="486"/>
                      <a:pt x="6" y="519"/>
                      <a:pt x="16" y="549"/>
                    </a:cubicBezTo>
                    <a:cubicBezTo>
                      <a:pt x="27" y="578"/>
                      <a:pt x="42" y="603"/>
                      <a:pt x="62" y="623"/>
                    </a:cubicBezTo>
                    <a:cubicBezTo>
                      <a:pt x="82" y="644"/>
                      <a:pt x="106" y="659"/>
                      <a:pt x="134" y="670"/>
                    </a:cubicBezTo>
                    <a:cubicBezTo>
                      <a:pt x="162" y="681"/>
                      <a:pt x="193" y="687"/>
                      <a:pt x="228" y="687"/>
                    </a:cubicBezTo>
                    <a:cubicBezTo>
                      <a:pt x="266" y="687"/>
                      <a:pt x="299" y="684"/>
                      <a:pt x="328" y="679"/>
                    </a:cubicBezTo>
                    <a:cubicBezTo>
                      <a:pt x="357" y="674"/>
                      <a:pt x="381" y="669"/>
                      <a:pt x="400" y="663"/>
                    </a:cubicBezTo>
                    <a:lnTo>
                      <a:pt x="400" y="0"/>
                    </a:lnTo>
                    <a:close/>
                    <a:moveTo>
                      <a:pt x="319" y="606"/>
                    </a:moveTo>
                    <a:cubicBezTo>
                      <a:pt x="310" y="608"/>
                      <a:pt x="299" y="610"/>
                      <a:pt x="284" y="612"/>
                    </a:cubicBezTo>
                    <a:cubicBezTo>
                      <a:pt x="269" y="614"/>
                      <a:pt x="251" y="615"/>
                      <a:pt x="229" y="615"/>
                    </a:cubicBezTo>
                    <a:cubicBezTo>
                      <a:pt x="185" y="615"/>
                      <a:pt x="150" y="601"/>
                      <a:pt x="124" y="572"/>
                    </a:cubicBezTo>
                    <a:cubicBezTo>
                      <a:pt x="98" y="543"/>
                      <a:pt x="85" y="503"/>
                      <a:pt x="85" y="450"/>
                    </a:cubicBezTo>
                    <a:cubicBezTo>
                      <a:pt x="85" y="426"/>
                      <a:pt x="87" y="405"/>
                      <a:pt x="92" y="384"/>
                    </a:cubicBezTo>
                    <a:cubicBezTo>
                      <a:pt x="97" y="364"/>
                      <a:pt x="104" y="346"/>
                      <a:pt x="115" y="332"/>
                    </a:cubicBezTo>
                    <a:cubicBezTo>
                      <a:pt x="125" y="317"/>
                      <a:pt x="139" y="305"/>
                      <a:pt x="155" y="297"/>
                    </a:cubicBezTo>
                    <a:cubicBezTo>
                      <a:pt x="172" y="288"/>
                      <a:pt x="192" y="284"/>
                      <a:pt x="215" y="284"/>
                    </a:cubicBezTo>
                    <a:cubicBezTo>
                      <a:pt x="237" y="284"/>
                      <a:pt x="257" y="288"/>
                      <a:pt x="276" y="295"/>
                    </a:cubicBezTo>
                    <a:cubicBezTo>
                      <a:pt x="295" y="303"/>
                      <a:pt x="309" y="311"/>
                      <a:pt x="319" y="319"/>
                    </a:cubicBezTo>
                    <a:lnTo>
                      <a:pt x="319" y="6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DD9251FD-4045-471C-B471-B9956042A2C5}"/>
                  </a:ext>
                </a:extLst>
              </p:cNvPr>
              <p:cNvSpPr>
                <a:spLocks/>
              </p:cNvSpPr>
              <p:nvPr/>
            </p:nvSpPr>
            <p:spPr bwMode="gray">
              <a:xfrm>
                <a:off x="-5165725" y="-5770563"/>
                <a:ext cx="962025" cy="2152650"/>
              </a:xfrm>
              <a:custGeom>
                <a:avLst/>
                <a:gdLst>
                  <a:gd name="T0" fmla="*/ 223 w 270"/>
                  <a:gd name="T1" fmla="*/ 523 h 603"/>
                  <a:gd name="T2" fmla="*/ 165 w 270"/>
                  <a:gd name="T3" fmla="*/ 532 h 603"/>
                  <a:gd name="T4" fmla="*/ 128 w 270"/>
                  <a:gd name="T5" fmla="*/ 526 h 603"/>
                  <a:gd name="T6" fmla="*/ 102 w 270"/>
                  <a:gd name="T7" fmla="*/ 508 h 603"/>
                  <a:gd name="T8" fmla="*/ 86 w 270"/>
                  <a:gd name="T9" fmla="*/ 474 h 603"/>
                  <a:gd name="T10" fmla="*/ 81 w 270"/>
                  <a:gd name="T11" fmla="*/ 417 h 603"/>
                  <a:gd name="T12" fmla="*/ 81 w 270"/>
                  <a:gd name="T13" fmla="*/ 208 h 603"/>
                  <a:gd name="T14" fmla="*/ 253 w 270"/>
                  <a:gd name="T15" fmla="*/ 208 h 603"/>
                  <a:gd name="T16" fmla="*/ 253 w 270"/>
                  <a:gd name="T17" fmla="*/ 140 h 603"/>
                  <a:gd name="T18" fmla="*/ 81 w 270"/>
                  <a:gd name="T19" fmla="*/ 140 h 603"/>
                  <a:gd name="T20" fmla="*/ 81 w 270"/>
                  <a:gd name="T21" fmla="*/ 0 h 603"/>
                  <a:gd name="T22" fmla="*/ 0 w 270"/>
                  <a:gd name="T23" fmla="*/ 14 h 603"/>
                  <a:gd name="T24" fmla="*/ 0 w 270"/>
                  <a:gd name="T25" fmla="*/ 418 h 603"/>
                  <a:gd name="T26" fmla="*/ 7 w 270"/>
                  <a:gd name="T27" fmla="*/ 498 h 603"/>
                  <a:gd name="T28" fmla="*/ 33 w 270"/>
                  <a:gd name="T29" fmla="*/ 556 h 603"/>
                  <a:gd name="T30" fmla="*/ 81 w 270"/>
                  <a:gd name="T31" fmla="*/ 591 h 603"/>
                  <a:gd name="T32" fmla="*/ 158 w 270"/>
                  <a:gd name="T33" fmla="*/ 603 h 603"/>
                  <a:gd name="T34" fmla="*/ 227 w 270"/>
                  <a:gd name="T35" fmla="*/ 594 h 603"/>
                  <a:gd name="T36" fmla="*/ 270 w 270"/>
                  <a:gd name="T37" fmla="*/ 579 h 603"/>
                  <a:gd name="T38" fmla="*/ 254 w 270"/>
                  <a:gd name="T39" fmla="*/ 512 h 603"/>
                  <a:gd name="T40" fmla="*/ 223 w 270"/>
                  <a:gd name="T41" fmla="*/ 52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603">
                    <a:moveTo>
                      <a:pt x="223" y="523"/>
                    </a:moveTo>
                    <a:cubicBezTo>
                      <a:pt x="209" y="529"/>
                      <a:pt x="189" y="532"/>
                      <a:pt x="165" y="532"/>
                    </a:cubicBezTo>
                    <a:cubicBezTo>
                      <a:pt x="151" y="532"/>
                      <a:pt x="138" y="530"/>
                      <a:pt x="128" y="526"/>
                    </a:cubicBezTo>
                    <a:cubicBezTo>
                      <a:pt x="118" y="523"/>
                      <a:pt x="109" y="517"/>
                      <a:pt x="102" y="508"/>
                    </a:cubicBezTo>
                    <a:cubicBezTo>
                      <a:pt x="95" y="500"/>
                      <a:pt x="90" y="488"/>
                      <a:pt x="86" y="474"/>
                    </a:cubicBezTo>
                    <a:cubicBezTo>
                      <a:pt x="83" y="459"/>
                      <a:pt x="81" y="440"/>
                      <a:pt x="81" y="417"/>
                    </a:cubicBezTo>
                    <a:cubicBezTo>
                      <a:pt x="81" y="208"/>
                      <a:pt x="81" y="208"/>
                      <a:pt x="81" y="208"/>
                    </a:cubicBezTo>
                    <a:cubicBezTo>
                      <a:pt x="253" y="208"/>
                      <a:pt x="253" y="208"/>
                      <a:pt x="253" y="208"/>
                    </a:cubicBezTo>
                    <a:cubicBezTo>
                      <a:pt x="253" y="140"/>
                      <a:pt x="253" y="140"/>
                      <a:pt x="253" y="140"/>
                    </a:cubicBezTo>
                    <a:cubicBezTo>
                      <a:pt x="81" y="140"/>
                      <a:pt x="81" y="140"/>
                      <a:pt x="81" y="140"/>
                    </a:cubicBezTo>
                    <a:cubicBezTo>
                      <a:pt x="81" y="0"/>
                      <a:pt x="81" y="0"/>
                      <a:pt x="81" y="0"/>
                    </a:cubicBezTo>
                    <a:cubicBezTo>
                      <a:pt x="0" y="14"/>
                      <a:pt x="0" y="14"/>
                      <a:pt x="0" y="14"/>
                    </a:cubicBezTo>
                    <a:cubicBezTo>
                      <a:pt x="0" y="418"/>
                      <a:pt x="0" y="418"/>
                      <a:pt x="0" y="418"/>
                    </a:cubicBezTo>
                    <a:cubicBezTo>
                      <a:pt x="0" y="448"/>
                      <a:pt x="2" y="475"/>
                      <a:pt x="7" y="498"/>
                    </a:cubicBezTo>
                    <a:cubicBezTo>
                      <a:pt x="12" y="521"/>
                      <a:pt x="21" y="540"/>
                      <a:pt x="33" y="556"/>
                    </a:cubicBezTo>
                    <a:cubicBezTo>
                      <a:pt x="45" y="572"/>
                      <a:pt x="61" y="583"/>
                      <a:pt x="81" y="591"/>
                    </a:cubicBezTo>
                    <a:cubicBezTo>
                      <a:pt x="101" y="599"/>
                      <a:pt x="127" y="603"/>
                      <a:pt x="158" y="603"/>
                    </a:cubicBezTo>
                    <a:cubicBezTo>
                      <a:pt x="184" y="603"/>
                      <a:pt x="207" y="600"/>
                      <a:pt x="227" y="594"/>
                    </a:cubicBezTo>
                    <a:cubicBezTo>
                      <a:pt x="248" y="588"/>
                      <a:pt x="262" y="583"/>
                      <a:pt x="270" y="579"/>
                    </a:cubicBezTo>
                    <a:cubicBezTo>
                      <a:pt x="254" y="512"/>
                      <a:pt x="254" y="512"/>
                      <a:pt x="254" y="512"/>
                    </a:cubicBezTo>
                    <a:cubicBezTo>
                      <a:pt x="249" y="514"/>
                      <a:pt x="238" y="518"/>
                      <a:pt x="223" y="5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E55A7682-37E5-420C-86D3-1C6A873C54AB}"/>
                  </a:ext>
                </a:extLst>
              </p:cNvPr>
              <p:cNvSpPr>
                <a:spLocks/>
              </p:cNvSpPr>
              <p:nvPr/>
            </p:nvSpPr>
            <p:spPr bwMode="gray">
              <a:xfrm>
                <a:off x="-11318875" y="-2387600"/>
                <a:ext cx="1457325" cy="2159000"/>
              </a:xfrm>
              <a:custGeom>
                <a:avLst/>
                <a:gdLst>
                  <a:gd name="T0" fmla="*/ 247 w 918"/>
                  <a:gd name="T1" fmla="*/ 751 h 1360"/>
                  <a:gd name="T2" fmla="*/ 804 w 918"/>
                  <a:gd name="T3" fmla="*/ 751 h 1360"/>
                  <a:gd name="T4" fmla="*/ 804 w 918"/>
                  <a:gd name="T5" fmla="*/ 546 h 1360"/>
                  <a:gd name="T6" fmla="*/ 247 w 918"/>
                  <a:gd name="T7" fmla="*/ 546 h 1360"/>
                  <a:gd name="T8" fmla="*/ 247 w 918"/>
                  <a:gd name="T9" fmla="*/ 212 h 1360"/>
                  <a:gd name="T10" fmla="*/ 871 w 918"/>
                  <a:gd name="T11" fmla="*/ 212 h 1360"/>
                  <a:gd name="T12" fmla="*/ 871 w 918"/>
                  <a:gd name="T13" fmla="*/ 0 h 1360"/>
                  <a:gd name="T14" fmla="*/ 0 w 918"/>
                  <a:gd name="T15" fmla="*/ 0 h 1360"/>
                  <a:gd name="T16" fmla="*/ 0 w 918"/>
                  <a:gd name="T17" fmla="*/ 1360 h 1360"/>
                  <a:gd name="T18" fmla="*/ 918 w 918"/>
                  <a:gd name="T19" fmla="*/ 1360 h 1360"/>
                  <a:gd name="T20" fmla="*/ 918 w 918"/>
                  <a:gd name="T21" fmla="*/ 1149 h 1360"/>
                  <a:gd name="T22" fmla="*/ 247 w 918"/>
                  <a:gd name="T23" fmla="*/ 1149 h 1360"/>
                  <a:gd name="T24" fmla="*/ 247 w 918"/>
                  <a:gd name="T25" fmla="*/ 751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8" h="1360">
                    <a:moveTo>
                      <a:pt x="247" y="751"/>
                    </a:moveTo>
                    <a:lnTo>
                      <a:pt x="804" y="751"/>
                    </a:lnTo>
                    <a:lnTo>
                      <a:pt x="804" y="546"/>
                    </a:lnTo>
                    <a:lnTo>
                      <a:pt x="247" y="546"/>
                    </a:lnTo>
                    <a:lnTo>
                      <a:pt x="247" y="212"/>
                    </a:lnTo>
                    <a:lnTo>
                      <a:pt x="871" y="212"/>
                    </a:lnTo>
                    <a:lnTo>
                      <a:pt x="871" y="0"/>
                    </a:lnTo>
                    <a:lnTo>
                      <a:pt x="0" y="0"/>
                    </a:lnTo>
                    <a:lnTo>
                      <a:pt x="0" y="1360"/>
                    </a:lnTo>
                    <a:lnTo>
                      <a:pt x="918" y="1360"/>
                    </a:lnTo>
                    <a:lnTo>
                      <a:pt x="918" y="1149"/>
                    </a:lnTo>
                    <a:lnTo>
                      <a:pt x="247" y="1149"/>
                    </a:lnTo>
                    <a:lnTo>
                      <a:pt x="247" y="7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C2B3C4C6-443C-4ED2-BD32-40796F525DBF}"/>
                  </a:ext>
                </a:extLst>
              </p:cNvPr>
              <p:cNvSpPr>
                <a:spLocks/>
              </p:cNvSpPr>
              <p:nvPr/>
            </p:nvSpPr>
            <p:spPr bwMode="gray">
              <a:xfrm>
                <a:off x="-9558338" y="-1890712"/>
                <a:ext cx="990600" cy="1662113"/>
              </a:xfrm>
              <a:custGeom>
                <a:avLst/>
                <a:gdLst>
                  <a:gd name="T0" fmla="*/ 230 w 278"/>
                  <a:gd name="T1" fmla="*/ 5 h 466"/>
                  <a:gd name="T2" fmla="*/ 202 w 278"/>
                  <a:gd name="T3" fmla="*/ 1 h 466"/>
                  <a:gd name="T4" fmla="*/ 178 w 278"/>
                  <a:gd name="T5" fmla="*/ 0 h 466"/>
                  <a:gd name="T6" fmla="*/ 76 w 278"/>
                  <a:gd name="T7" fmla="*/ 10 h 466"/>
                  <a:gd name="T8" fmla="*/ 0 w 278"/>
                  <a:gd name="T9" fmla="*/ 31 h 466"/>
                  <a:gd name="T10" fmla="*/ 0 w 278"/>
                  <a:gd name="T11" fmla="*/ 466 h 466"/>
                  <a:gd name="T12" fmla="*/ 105 w 278"/>
                  <a:gd name="T13" fmla="*/ 466 h 466"/>
                  <a:gd name="T14" fmla="*/ 105 w 278"/>
                  <a:gd name="T15" fmla="*/ 100 h 466"/>
                  <a:gd name="T16" fmla="*/ 133 w 278"/>
                  <a:gd name="T17" fmla="*/ 94 h 466"/>
                  <a:gd name="T18" fmla="*/ 170 w 278"/>
                  <a:gd name="T19" fmla="*/ 91 h 466"/>
                  <a:gd name="T20" fmla="*/ 223 w 278"/>
                  <a:gd name="T21" fmla="*/ 96 h 466"/>
                  <a:gd name="T22" fmla="*/ 260 w 278"/>
                  <a:gd name="T23" fmla="*/ 105 h 466"/>
                  <a:gd name="T24" fmla="*/ 278 w 278"/>
                  <a:gd name="T25" fmla="*/ 16 h 466"/>
                  <a:gd name="T26" fmla="*/ 257 w 278"/>
                  <a:gd name="T27" fmla="*/ 10 h 466"/>
                  <a:gd name="T28" fmla="*/ 230 w 278"/>
                  <a:gd name="T29" fmla="*/ 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466">
                    <a:moveTo>
                      <a:pt x="230" y="5"/>
                    </a:moveTo>
                    <a:cubicBezTo>
                      <a:pt x="221" y="3"/>
                      <a:pt x="211" y="2"/>
                      <a:pt x="202" y="1"/>
                    </a:cubicBezTo>
                    <a:cubicBezTo>
                      <a:pt x="193" y="0"/>
                      <a:pt x="185" y="0"/>
                      <a:pt x="178" y="0"/>
                    </a:cubicBezTo>
                    <a:cubicBezTo>
                      <a:pt x="140" y="0"/>
                      <a:pt x="106" y="3"/>
                      <a:pt x="76" y="10"/>
                    </a:cubicBezTo>
                    <a:cubicBezTo>
                      <a:pt x="45" y="17"/>
                      <a:pt x="20" y="24"/>
                      <a:pt x="0" y="31"/>
                    </a:cubicBezTo>
                    <a:cubicBezTo>
                      <a:pt x="0" y="466"/>
                      <a:pt x="0" y="466"/>
                      <a:pt x="0" y="466"/>
                    </a:cubicBezTo>
                    <a:cubicBezTo>
                      <a:pt x="105" y="466"/>
                      <a:pt x="105" y="466"/>
                      <a:pt x="105" y="466"/>
                    </a:cubicBezTo>
                    <a:cubicBezTo>
                      <a:pt x="105" y="100"/>
                      <a:pt x="105" y="100"/>
                      <a:pt x="105" y="100"/>
                    </a:cubicBezTo>
                    <a:cubicBezTo>
                      <a:pt x="110" y="99"/>
                      <a:pt x="120" y="97"/>
                      <a:pt x="133" y="94"/>
                    </a:cubicBezTo>
                    <a:cubicBezTo>
                      <a:pt x="146" y="92"/>
                      <a:pt x="158" y="91"/>
                      <a:pt x="170" y="91"/>
                    </a:cubicBezTo>
                    <a:cubicBezTo>
                      <a:pt x="190" y="91"/>
                      <a:pt x="208" y="92"/>
                      <a:pt x="223" y="96"/>
                    </a:cubicBezTo>
                    <a:cubicBezTo>
                      <a:pt x="239" y="99"/>
                      <a:pt x="251" y="102"/>
                      <a:pt x="260" y="105"/>
                    </a:cubicBezTo>
                    <a:cubicBezTo>
                      <a:pt x="278" y="16"/>
                      <a:pt x="278" y="16"/>
                      <a:pt x="278" y="16"/>
                    </a:cubicBezTo>
                    <a:cubicBezTo>
                      <a:pt x="273" y="14"/>
                      <a:pt x="266" y="12"/>
                      <a:pt x="257" y="10"/>
                    </a:cubicBezTo>
                    <a:cubicBezTo>
                      <a:pt x="248" y="8"/>
                      <a:pt x="239" y="6"/>
                      <a:pt x="23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eform 12">
                <a:extLst>
                  <a:ext uri="{FF2B5EF4-FFF2-40B4-BE49-F238E27FC236}">
                    <a16:creationId xmlns:a16="http://schemas.microsoft.com/office/drawing/2014/main" id="{9805A1AC-D53F-4C98-B919-0A77E25D42F3}"/>
                  </a:ext>
                </a:extLst>
              </p:cNvPr>
              <p:cNvSpPr>
                <a:spLocks/>
              </p:cNvSpPr>
              <p:nvPr/>
            </p:nvSpPr>
            <p:spPr bwMode="gray">
              <a:xfrm>
                <a:off x="-8345488" y="-2644775"/>
                <a:ext cx="623888" cy="2444750"/>
              </a:xfrm>
              <a:custGeom>
                <a:avLst/>
                <a:gdLst>
                  <a:gd name="T0" fmla="*/ 119 w 175"/>
                  <a:gd name="T1" fmla="*/ 577 h 685"/>
                  <a:gd name="T2" fmla="*/ 108 w 175"/>
                  <a:gd name="T3" fmla="*/ 555 h 685"/>
                  <a:gd name="T4" fmla="*/ 105 w 175"/>
                  <a:gd name="T5" fmla="*/ 522 h 685"/>
                  <a:gd name="T6" fmla="*/ 105 w 175"/>
                  <a:gd name="T7" fmla="*/ 0 h 685"/>
                  <a:gd name="T8" fmla="*/ 0 w 175"/>
                  <a:gd name="T9" fmla="*/ 17 h 685"/>
                  <a:gd name="T10" fmla="*/ 0 w 175"/>
                  <a:gd name="T11" fmla="*/ 542 h 685"/>
                  <a:gd name="T12" fmla="*/ 7 w 175"/>
                  <a:gd name="T13" fmla="*/ 603 h 685"/>
                  <a:gd name="T14" fmla="*/ 33 w 175"/>
                  <a:gd name="T15" fmla="*/ 648 h 685"/>
                  <a:gd name="T16" fmla="*/ 82 w 175"/>
                  <a:gd name="T17" fmla="*/ 675 h 685"/>
                  <a:gd name="T18" fmla="*/ 160 w 175"/>
                  <a:gd name="T19" fmla="*/ 685 h 685"/>
                  <a:gd name="T20" fmla="*/ 175 w 175"/>
                  <a:gd name="T21" fmla="*/ 598 h 685"/>
                  <a:gd name="T22" fmla="*/ 140 w 175"/>
                  <a:gd name="T23" fmla="*/ 591 h 685"/>
                  <a:gd name="T24" fmla="*/ 119 w 175"/>
                  <a:gd name="T25" fmla="*/ 57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685">
                    <a:moveTo>
                      <a:pt x="119" y="577"/>
                    </a:moveTo>
                    <a:cubicBezTo>
                      <a:pt x="114" y="571"/>
                      <a:pt x="110" y="563"/>
                      <a:pt x="108" y="555"/>
                    </a:cubicBezTo>
                    <a:cubicBezTo>
                      <a:pt x="106" y="546"/>
                      <a:pt x="105" y="535"/>
                      <a:pt x="105" y="522"/>
                    </a:cubicBezTo>
                    <a:cubicBezTo>
                      <a:pt x="105" y="0"/>
                      <a:pt x="105" y="0"/>
                      <a:pt x="105" y="0"/>
                    </a:cubicBezTo>
                    <a:cubicBezTo>
                      <a:pt x="0" y="17"/>
                      <a:pt x="0" y="17"/>
                      <a:pt x="0" y="17"/>
                    </a:cubicBezTo>
                    <a:cubicBezTo>
                      <a:pt x="0" y="542"/>
                      <a:pt x="0" y="542"/>
                      <a:pt x="0" y="542"/>
                    </a:cubicBezTo>
                    <a:cubicBezTo>
                      <a:pt x="0" y="565"/>
                      <a:pt x="2" y="585"/>
                      <a:pt x="7" y="603"/>
                    </a:cubicBezTo>
                    <a:cubicBezTo>
                      <a:pt x="12" y="621"/>
                      <a:pt x="21" y="636"/>
                      <a:pt x="33" y="648"/>
                    </a:cubicBezTo>
                    <a:cubicBezTo>
                      <a:pt x="45" y="659"/>
                      <a:pt x="61" y="669"/>
                      <a:pt x="82" y="675"/>
                    </a:cubicBezTo>
                    <a:cubicBezTo>
                      <a:pt x="103" y="681"/>
                      <a:pt x="129" y="685"/>
                      <a:pt x="160" y="685"/>
                    </a:cubicBezTo>
                    <a:cubicBezTo>
                      <a:pt x="175" y="598"/>
                      <a:pt x="175" y="598"/>
                      <a:pt x="175" y="598"/>
                    </a:cubicBezTo>
                    <a:cubicBezTo>
                      <a:pt x="161" y="596"/>
                      <a:pt x="149" y="594"/>
                      <a:pt x="140" y="591"/>
                    </a:cubicBezTo>
                    <a:cubicBezTo>
                      <a:pt x="131" y="588"/>
                      <a:pt x="124" y="583"/>
                      <a:pt x="119" y="5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Freeform 13">
                <a:extLst>
                  <a:ext uri="{FF2B5EF4-FFF2-40B4-BE49-F238E27FC236}">
                    <a16:creationId xmlns:a16="http://schemas.microsoft.com/office/drawing/2014/main" id="{9A4F859C-433A-44CA-BA54-324225362BA9}"/>
                  </a:ext>
                </a:extLst>
              </p:cNvPr>
              <p:cNvSpPr>
                <a:spLocks noEditPoints="1"/>
              </p:cNvSpPr>
              <p:nvPr/>
            </p:nvSpPr>
            <p:spPr bwMode="gray">
              <a:xfrm>
                <a:off x="-7540625" y="-1898650"/>
                <a:ext cx="1316038" cy="1701800"/>
              </a:xfrm>
              <a:custGeom>
                <a:avLst/>
                <a:gdLst>
                  <a:gd name="T0" fmla="*/ 329 w 369"/>
                  <a:gd name="T1" fmla="*/ 50 h 477"/>
                  <a:gd name="T2" fmla="*/ 272 w 369"/>
                  <a:gd name="T3" fmla="*/ 13 h 477"/>
                  <a:gd name="T4" fmla="*/ 184 w 369"/>
                  <a:gd name="T5" fmla="*/ 0 h 477"/>
                  <a:gd name="T6" fmla="*/ 102 w 369"/>
                  <a:gd name="T7" fmla="*/ 7 h 477"/>
                  <a:gd name="T8" fmla="*/ 44 w 369"/>
                  <a:gd name="T9" fmla="*/ 21 h 477"/>
                  <a:gd name="T10" fmla="*/ 57 w 369"/>
                  <a:gd name="T11" fmla="*/ 107 h 477"/>
                  <a:gd name="T12" fmla="*/ 107 w 369"/>
                  <a:gd name="T13" fmla="*/ 94 h 477"/>
                  <a:gd name="T14" fmla="*/ 174 w 369"/>
                  <a:gd name="T15" fmla="*/ 89 h 477"/>
                  <a:gd name="T16" fmla="*/ 219 w 369"/>
                  <a:gd name="T17" fmla="*/ 96 h 477"/>
                  <a:gd name="T18" fmla="*/ 247 w 369"/>
                  <a:gd name="T19" fmla="*/ 116 h 477"/>
                  <a:gd name="T20" fmla="*/ 263 w 369"/>
                  <a:gd name="T21" fmla="*/ 145 h 477"/>
                  <a:gd name="T22" fmla="*/ 267 w 369"/>
                  <a:gd name="T23" fmla="*/ 180 h 477"/>
                  <a:gd name="T24" fmla="*/ 267 w 369"/>
                  <a:gd name="T25" fmla="*/ 197 h 477"/>
                  <a:gd name="T26" fmla="*/ 226 w 369"/>
                  <a:gd name="T27" fmla="*/ 190 h 477"/>
                  <a:gd name="T28" fmla="*/ 189 w 369"/>
                  <a:gd name="T29" fmla="*/ 188 h 477"/>
                  <a:gd name="T30" fmla="*/ 117 w 369"/>
                  <a:gd name="T31" fmla="*/ 195 h 477"/>
                  <a:gd name="T32" fmla="*/ 57 w 369"/>
                  <a:gd name="T33" fmla="*/ 220 h 477"/>
                  <a:gd name="T34" fmla="*/ 15 w 369"/>
                  <a:gd name="T35" fmla="*/ 264 h 477"/>
                  <a:gd name="T36" fmla="*/ 0 w 369"/>
                  <a:gd name="T37" fmla="*/ 330 h 477"/>
                  <a:gd name="T38" fmla="*/ 14 w 369"/>
                  <a:gd name="T39" fmla="*/ 399 h 477"/>
                  <a:gd name="T40" fmla="*/ 51 w 369"/>
                  <a:gd name="T41" fmla="*/ 444 h 477"/>
                  <a:gd name="T42" fmla="*/ 109 w 369"/>
                  <a:gd name="T43" fmla="*/ 469 h 477"/>
                  <a:gd name="T44" fmla="*/ 184 w 369"/>
                  <a:gd name="T45" fmla="*/ 477 h 477"/>
                  <a:gd name="T46" fmla="*/ 295 w 369"/>
                  <a:gd name="T47" fmla="*/ 470 h 477"/>
                  <a:gd name="T48" fmla="*/ 369 w 369"/>
                  <a:gd name="T49" fmla="*/ 457 h 477"/>
                  <a:gd name="T50" fmla="*/ 369 w 369"/>
                  <a:gd name="T51" fmla="*/ 181 h 477"/>
                  <a:gd name="T52" fmla="*/ 360 w 369"/>
                  <a:gd name="T53" fmla="*/ 107 h 477"/>
                  <a:gd name="T54" fmla="*/ 329 w 369"/>
                  <a:gd name="T55" fmla="*/ 50 h 477"/>
                  <a:gd name="T56" fmla="*/ 267 w 369"/>
                  <a:gd name="T57" fmla="*/ 388 h 477"/>
                  <a:gd name="T58" fmla="*/ 193 w 369"/>
                  <a:gd name="T59" fmla="*/ 394 h 477"/>
                  <a:gd name="T60" fmla="*/ 129 w 369"/>
                  <a:gd name="T61" fmla="*/ 379 h 477"/>
                  <a:gd name="T62" fmla="*/ 106 w 369"/>
                  <a:gd name="T63" fmla="*/ 327 h 477"/>
                  <a:gd name="T64" fmla="*/ 114 w 369"/>
                  <a:gd name="T65" fmla="*/ 295 h 477"/>
                  <a:gd name="T66" fmla="*/ 137 w 369"/>
                  <a:gd name="T67" fmla="*/ 276 h 477"/>
                  <a:gd name="T68" fmla="*/ 170 w 369"/>
                  <a:gd name="T69" fmla="*/ 266 h 477"/>
                  <a:gd name="T70" fmla="*/ 205 w 369"/>
                  <a:gd name="T71" fmla="*/ 264 h 477"/>
                  <a:gd name="T72" fmla="*/ 242 w 369"/>
                  <a:gd name="T73" fmla="*/ 266 h 477"/>
                  <a:gd name="T74" fmla="*/ 267 w 369"/>
                  <a:gd name="T75" fmla="*/ 272 h 477"/>
                  <a:gd name="T76" fmla="*/ 267 w 369"/>
                  <a:gd name="T77" fmla="*/ 38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477">
                    <a:moveTo>
                      <a:pt x="329" y="50"/>
                    </a:moveTo>
                    <a:cubicBezTo>
                      <a:pt x="315" y="34"/>
                      <a:pt x="296" y="22"/>
                      <a:pt x="272" y="13"/>
                    </a:cubicBezTo>
                    <a:cubicBezTo>
                      <a:pt x="248" y="5"/>
                      <a:pt x="219" y="0"/>
                      <a:pt x="184" y="0"/>
                    </a:cubicBezTo>
                    <a:cubicBezTo>
                      <a:pt x="155" y="0"/>
                      <a:pt x="128" y="3"/>
                      <a:pt x="102" y="7"/>
                    </a:cubicBezTo>
                    <a:cubicBezTo>
                      <a:pt x="77" y="12"/>
                      <a:pt x="57" y="17"/>
                      <a:pt x="44" y="21"/>
                    </a:cubicBezTo>
                    <a:cubicBezTo>
                      <a:pt x="57" y="107"/>
                      <a:pt x="57" y="107"/>
                      <a:pt x="57" y="107"/>
                    </a:cubicBezTo>
                    <a:cubicBezTo>
                      <a:pt x="70" y="102"/>
                      <a:pt x="86" y="98"/>
                      <a:pt x="107" y="94"/>
                    </a:cubicBezTo>
                    <a:cubicBezTo>
                      <a:pt x="127" y="91"/>
                      <a:pt x="149" y="89"/>
                      <a:pt x="174" y="89"/>
                    </a:cubicBezTo>
                    <a:cubicBezTo>
                      <a:pt x="192" y="89"/>
                      <a:pt x="207" y="92"/>
                      <a:pt x="219" y="96"/>
                    </a:cubicBezTo>
                    <a:cubicBezTo>
                      <a:pt x="230" y="101"/>
                      <a:pt x="240" y="107"/>
                      <a:pt x="247" y="116"/>
                    </a:cubicBezTo>
                    <a:cubicBezTo>
                      <a:pt x="255" y="124"/>
                      <a:pt x="260" y="134"/>
                      <a:pt x="263" y="145"/>
                    </a:cubicBezTo>
                    <a:cubicBezTo>
                      <a:pt x="266" y="156"/>
                      <a:pt x="267" y="168"/>
                      <a:pt x="267" y="180"/>
                    </a:cubicBezTo>
                    <a:cubicBezTo>
                      <a:pt x="267" y="197"/>
                      <a:pt x="267" y="197"/>
                      <a:pt x="267" y="197"/>
                    </a:cubicBezTo>
                    <a:cubicBezTo>
                      <a:pt x="252" y="194"/>
                      <a:pt x="239" y="191"/>
                      <a:pt x="226" y="190"/>
                    </a:cubicBezTo>
                    <a:cubicBezTo>
                      <a:pt x="213" y="189"/>
                      <a:pt x="201" y="188"/>
                      <a:pt x="189" y="188"/>
                    </a:cubicBezTo>
                    <a:cubicBezTo>
                      <a:pt x="164" y="188"/>
                      <a:pt x="140" y="190"/>
                      <a:pt x="117" y="195"/>
                    </a:cubicBezTo>
                    <a:cubicBezTo>
                      <a:pt x="94" y="200"/>
                      <a:pt x="74" y="208"/>
                      <a:pt x="57" y="220"/>
                    </a:cubicBezTo>
                    <a:cubicBezTo>
                      <a:pt x="39" y="231"/>
                      <a:pt x="26" y="246"/>
                      <a:pt x="15" y="264"/>
                    </a:cubicBezTo>
                    <a:cubicBezTo>
                      <a:pt x="5" y="282"/>
                      <a:pt x="0" y="304"/>
                      <a:pt x="0" y="330"/>
                    </a:cubicBezTo>
                    <a:cubicBezTo>
                      <a:pt x="0" y="357"/>
                      <a:pt x="5" y="380"/>
                      <a:pt x="14" y="399"/>
                    </a:cubicBezTo>
                    <a:cubicBezTo>
                      <a:pt x="23" y="417"/>
                      <a:pt x="35" y="433"/>
                      <a:pt x="51" y="444"/>
                    </a:cubicBezTo>
                    <a:cubicBezTo>
                      <a:pt x="67" y="456"/>
                      <a:pt x="86" y="464"/>
                      <a:pt x="109" y="469"/>
                    </a:cubicBezTo>
                    <a:cubicBezTo>
                      <a:pt x="132" y="475"/>
                      <a:pt x="157" y="477"/>
                      <a:pt x="184" y="477"/>
                    </a:cubicBezTo>
                    <a:cubicBezTo>
                      <a:pt x="225" y="477"/>
                      <a:pt x="262" y="475"/>
                      <a:pt x="295" y="470"/>
                    </a:cubicBezTo>
                    <a:cubicBezTo>
                      <a:pt x="328" y="465"/>
                      <a:pt x="353" y="461"/>
                      <a:pt x="369" y="457"/>
                    </a:cubicBezTo>
                    <a:cubicBezTo>
                      <a:pt x="369" y="181"/>
                      <a:pt x="369" y="181"/>
                      <a:pt x="369" y="181"/>
                    </a:cubicBezTo>
                    <a:cubicBezTo>
                      <a:pt x="369" y="154"/>
                      <a:pt x="366" y="130"/>
                      <a:pt x="360" y="107"/>
                    </a:cubicBezTo>
                    <a:cubicBezTo>
                      <a:pt x="354" y="85"/>
                      <a:pt x="344" y="66"/>
                      <a:pt x="329" y="50"/>
                    </a:cubicBezTo>
                    <a:close/>
                    <a:moveTo>
                      <a:pt x="267" y="388"/>
                    </a:moveTo>
                    <a:cubicBezTo>
                      <a:pt x="250" y="392"/>
                      <a:pt x="225" y="394"/>
                      <a:pt x="193" y="394"/>
                    </a:cubicBezTo>
                    <a:cubicBezTo>
                      <a:pt x="166" y="394"/>
                      <a:pt x="145" y="389"/>
                      <a:pt x="129" y="379"/>
                    </a:cubicBezTo>
                    <a:cubicBezTo>
                      <a:pt x="113" y="370"/>
                      <a:pt x="106" y="352"/>
                      <a:pt x="106" y="327"/>
                    </a:cubicBezTo>
                    <a:cubicBezTo>
                      <a:pt x="106" y="315"/>
                      <a:pt x="109" y="304"/>
                      <a:pt x="114" y="295"/>
                    </a:cubicBezTo>
                    <a:cubicBezTo>
                      <a:pt x="120" y="287"/>
                      <a:pt x="128" y="281"/>
                      <a:pt x="137" y="276"/>
                    </a:cubicBezTo>
                    <a:cubicBezTo>
                      <a:pt x="147" y="271"/>
                      <a:pt x="158" y="268"/>
                      <a:pt x="170" y="266"/>
                    </a:cubicBezTo>
                    <a:cubicBezTo>
                      <a:pt x="182" y="265"/>
                      <a:pt x="193" y="264"/>
                      <a:pt x="205" y="264"/>
                    </a:cubicBezTo>
                    <a:cubicBezTo>
                      <a:pt x="218" y="264"/>
                      <a:pt x="231" y="265"/>
                      <a:pt x="242" y="266"/>
                    </a:cubicBezTo>
                    <a:cubicBezTo>
                      <a:pt x="253" y="268"/>
                      <a:pt x="261" y="270"/>
                      <a:pt x="267" y="272"/>
                    </a:cubicBezTo>
                    <a:lnTo>
                      <a:pt x="267"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D694C9E3-90B3-4896-9797-69E714E685A5}"/>
                  </a:ext>
                </a:extLst>
              </p:cNvPr>
              <p:cNvSpPr>
                <a:spLocks/>
              </p:cNvSpPr>
              <p:nvPr/>
            </p:nvSpPr>
            <p:spPr bwMode="gray">
              <a:xfrm>
                <a:off x="-5832475" y="-1890712"/>
                <a:ext cx="1357313" cy="1662113"/>
              </a:xfrm>
              <a:custGeom>
                <a:avLst/>
                <a:gdLst>
                  <a:gd name="T0" fmla="*/ 340 w 381"/>
                  <a:gd name="T1" fmla="*/ 58 h 466"/>
                  <a:gd name="T2" fmla="*/ 280 w 381"/>
                  <a:gd name="T3" fmla="*/ 15 h 466"/>
                  <a:gd name="T4" fmla="*/ 187 w 381"/>
                  <a:gd name="T5" fmla="*/ 0 h 466"/>
                  <a:gd name="T6" fmla="*/ 79 w 381"/>
                  <a:gd name="T7" fmla="*/ 8 h 466"/>
                  <a:gd name="T8" fmla="*/ 0 w 381"/>
                  <a:gd name="T9" fmla="*/ 24 h 466"/>
                  <a:gd name="T10" fmla="*/ 0 w 381"/>
                  <a:gd name="T11" fmla="*/ 466 h 466"/>
                  <a:gd name="T12" fmla="*/ 105 w 381"/>
                  <a:gd name="T13" fmla="*/ 466 h 466"/>
                  <a:gd name="T14" fmla="*/ 105 w 381"/>
                  <a:gd name="T15" fmla="*/ 98 h 466"/>
                  <a:gd name="T16" fmla="*/ 137 w 381"/>
                  <a:gd name="T17" fmla="*/ 93 h 466"/>
                  <a:gd name="T18" fmla="*/ 179 w 381"/>
                  <a:gd name="T19" fmla="*/ 91 h 466"/>
                  <a:gd name="T20" fmla="*/ 225 w 381"/>
                  <a:gd name="T21" fmla="*/ 98 h 466"/>
                  <a:gd name="T22" fmla="*/ 255 w 381"/>
                  <a:gd name="T23" fmla="*/ 122 h 466"/>
                  <a:gd name="T24" fmla="*/ 270 w 381"/>
                  <a:gd name="T25" fmla="*/ 164 h 466"/>
                  <a:gd name="T26" fmla="*/ 275 w 381"/>
                  <a:gd name="T27" fmla="*/ 226 h 466"/>
                  <a:gd name="T28" fmla="*/ 275 w 381"/>
                  <a:gd name="T29" fmla="*/ 466 h 466"/>
                  <a:gd name="T30" fmla="*/ 381 w 381"/>
                  <a:gd name="T31" fmla="*/ 466 h 466"/>
                  <a:gd name="T32" fmla="*/ 381 w 381"/>
                  <a:gd name="T33" fmla="*/ 209 h 466"/>
                  <a:gd name="T34" fmla="*/ 372 w 381"/>
                  <a:gd name="T35" fmla="*/ 124 h 466"/>
                  <a:gd name="T36" fmla="*/ 340 w 381"/>
                  <a:gd name="T37" fmla="*/ 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 h="466">
                    <a:moveTo>
                      <a:pt x="340" y="58"/>
                    </a:moveTo>
                    <a:cubicBezTo>
                      <a:pt x="325" y="40"/>
                      <a:pt x="305" y="25"/>
                      <a:pt x="280" y="15"/>
                    </a:cubicBezTo>
                    <a:cubicBezTo>
                      <a:pt x="255" y="5"/>
                      <a:pt x="224" y="0"/>
                      <a:pt x="187" y="0"/>
                    </a:cubicBezTo>
                    <a:cubicBezTo>
                      <a:pt x="148" y="0"/>
                      <a:pt x="112" y="3"/>
                      <a:pt x="79" y="8"/>
                    </a:cubicBezTo>
                    <a:cubicBezTo>
                      <a:pt x="46" y="13"/>
                      <a:pt x="20" y="19"/>
                      <a:pt x="0" y="24"/>
                    </a:cubicBezTo>
                    <a:cubicBezTo>
                      <a:pt x="0" y="466"/>
                      <a:pt x="0" y="466"/>
                      <a:pt x="0" y="466"/>
                    </a:cubicBezTo>
                    <a:cubicBezTo>
                      <a:pt x="105" y="466"/>
                      <a:pt x="105" y="466"/>
                      <a:pt x="105" y="466"/>
                    </a:cubicBezTo>
                    <a:cubicBezTo>
                      <a:pt x="105" y="98"/>
                      <a:pt x="105" y="98"/>
                      <a:pt x="105" y="98"/>
                    </a:cubicBezTo>
                    <a:cubicBezTo>
                      <a:pt x="112" y="97"/>
                      <a:pt x="123" y="95"/>
                      <a:pt x="137" y="93"/>
                    </a:cubicBezTo>
                    <a:cubicBezTo>
                      <a:pt x="152" y="92"/>
                      <a:pt x="166" y="91"/>
                      <a:pt x="179" y="91"/>
                    </a:cubicBezTo>
                    <a:cubicBezTo>
                      <a:pt x="197" y="91"/>
                      <a:pt x="213" y="93"/>
                      <a:pt x="225" y="98"/>
                    </a:cubicBezTo>
                    <a:cubicBezTo>
                      <a:pt x="238" y="103"/>
                      <a:pt x="247" y="111"/>
                      <a:pt x="255" y="122"/>
                    </a:cubicBezTo>
                    <a:cubicBezTo>
                      <a:pt x="262" y="132"/>
                      <a:pt x="267" y="146"/>
                      <a:pt x="270" y="164"/>
                    </a:cubicBezTo>
                    <a:cubicBezTo>
                      <a:pt x="274" y="181"/>
                      <a:pt x="275" y="201"/>
                      <a:pt x="275" y="226"/>
                    </a:cubicBezTo>
                    <a:cubicBezTo>
                      <a:pt x="275" y="466"/>
                      <a:pt x="275" y="466"/>
                      <a:pt x="275" y="466"/>
                    </a:cubicBezTo>
                    <a:cubicBezTo>
                      <a:pt x="381" y="466"/>
                      <a:pt x="381" y="466"/>
                      <a:pt x="381" y="466"/>
                    </a:cubicBezTo>
                    <a:cubicBezTo>
                      <a:pt x="381" y="209"/>
                      <a:pt x="381" y="209"/>
                      <a:pt x="381" y="209"/>
                    </a:cubicBezTo>
                    <a:cubicBezTo>
                      <a:pt x="381" y="179"/>
                      <a:pt x="378" y="150"/>
                      <a:pt x="372" y="124"/>
                    </a:cubicBezTo>
                    <a:cubicBezTo>
                      <a:pt x="365" y="98"/>
                      <a:pt x="355" y="76"/>
                      <a:pt x="340"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93DF25A6-55BC-4A74-8E48-25FC5FF575AD}"/>
                  </a:ext>
                </a:extLst>
              </p:cNvPr>
              <p:cNvSpPr>
                <a:spLocks noEditPoints="1"/>
              </p:cNvSpPr>
              <p:nvPr/>
            </p:nvSpPr>
            <p:spPr bwMode="gray">
              <a:xfrm>
                <a:off x="-4178300" y="-1890712"/>
                <a:ext cx="1433513" cy="2247900"/>
              </a:xfrm>
              <a:custGeom>
                <a:avLst/>
                <a:gdLst>
                  <a:gd name="T0" fmla="*/ 226 w 402"/>
                  <a:gd name="T1" fmla="*/ 0 h 630"/>
                  <a:gd name="T2" fmla="*/ 131 w 402"/>
                  <a:gd name="T3" fmla="*/ 17 h 630"/>
                  <a:gd name="T4" fmla="*/ 60 w 402"/>
                  <a:gd name="T5" fmla="*/ 63 h 630"/>
                  <a:gd name="T6" fmla="*/ 16 w 402"/>
                  <a:gd name="T7" fmla="*/ 134 h 630"/>
                  <a:gd name="T8" fmla="*/ 0 w 402"/>
                  <a:gd name="T9" fmla="*/ 226 h 630"/>
                  <a:gd name="T10" fmla="*/ 15 w 402"/>
                  <a:gd name="T11" fmla="*/ 320 h 630"/>
                  <a:gd name="T12" fmla="*/ 55 w 402"/>
                  <a:gd name="T13" fmla="*/ 387 h 630"/>
                  <a:gd name="T14" fmla="*/ 117 w 402"/>
                  <a:gd name="T15" fmla="*/ 428 h 630"/>
                  <a:gd name="T16" fmla="*/ 196 w 402"/>
                  <a:gd name="T17" fmla="*/ 442 h 630"/>
                  <a:gd name="T18" fmla="*/ 255 w 402"/>
                  <a:gd name="T19" fmla="*/ 434 h 630"/>
                  <a:gd name="T20" fmla="*/ 297 w 402"/>
                  <a:gd name="T21" fmla="*/ 419 h 630"/>
                  <a:gd name="T22" fmla="*/ 297 w 402"/>
                  <a:gd name="T23" fmla="*/ 436 h 630"/>
                  <a:gd name="T24" fmla="*/ 270 w 402"/>
                  <a:gd name="T25" fmla="*/ 514 h 630"/>
                  <a:gd name="T26" fmla="*/ 179 w 402"/>
                  <a:gd name="T27" fmla="*/ 540 h 630"/>
                  <a:gd name="T28" fmla="*/ 104 w 402"/>
                  <a:gd name="T29" fmla="*/ 533 h 630"/>
                  <a:gd name="T30" fmla="*/ 43 w 402"/>
                  <a:gd name="T31" fmla="*/ 515 h 630"/>
                  <a:gd name="T32" fmla="*/ 24 w 402"/>
                  <a:gd name="T33" fmla="*/ 604 h 630"/>
                  <a:gd name="T34" fmla="*/ 96 w 402"/>
                  <a:gd name="T35" fmla="*/ 623 h 630"/>
                  <a:gd name="T36" fmla="*/ 177 w 402"/>
                  <a:gd name="T37" fmla="*/ 630 h 630"/>
                  <a:gd name="T38" fmla="*/ 347 w 402"/>
                  <a:gd name="T39" fmla="*/ 579 h 630"/>
                  <a:gd name="T40" fmla="*/ 402 w 402"/>
                  <a:gd name="T41" fmla="*/ 420 h 630"/>
                  <a:gd name="T42" fmla="*/ 402 w 402"/>
                  <a:gd name="T43" fmla="*/ 24 h 630"/>
                  <a:gd name="T44" fmla="*/ 324 w 402"/>
                  <a:gd name="T45" fmla="*/ 8 h 630"/>
                  <a:gd name="T46" fmla="*/ 226 w 402"/>
                  <a:gd name="T47" fmla="*/ 0 h 630"/>
                  <a:gd name="T48" fmla="*/ 297 w 402"/>
                  <a:gd name="T49" fmla="*/ 331 h 630"/>
                  <a:gd name="T50" fmla="*/ 261 w 402"/>
                  <a:gd name="T51" fmla="*/ 348 h 630"/>
                  <a:gd name="T52" fmla="*/ 213 w 402"/>
                  <a:gd name="T53" fmla="*/ 355 h 630"/>
                  <a:gd name="T54" fmla="*/ 138 w 402"/>
                  <a:gd name="T55" fmla="*/ 324 h 630"/>
                  <a:gd name="T56" fmla="*/ 108 w 402"/>
                  <a:gd name="T57" fmla="*/ 226 h 630"/>
                  <a:gd name="T58" fmla="*/ 139 w 402"/>
                  <a:gd name="T59" fmla="*/ 126 h 630"/>
                  <a:gd name="T60" fmla="*/ 227 w 402"/>
                  <a:gd name="T61" fmla="*/ 88 h 630"/>
                  <a:gd name="T62" fmla="*/ 269 w 402"/>
                  <a:gd name="T63" fmla="*/ 90 h 630"/>
                  <a:gd name="T64" fmla="*/ 297 w 402"/>
                  <a:gd name="T65" fmla="*/ 95 h 630"/>
                  <a:gd name="T66" fmla="*/ 297 w 402"/>
                  <a:gd name="T67" fmla="*/ 33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630">
                    <a:moveTo>
                      <a:pt x="226" y="0"/>
                    </a:moveTo>
                    <a:cubicBezTo>
                      <a:pt x="191" y="0"/>
                      <a:pt x="159" y="6"/>
                      <a:pt x="131" y="17"/>
                    </a:cubicBezTo>
                    <a:cubicBezTo>
                      <a:pt x="103" y="28"/>
                      <a:pt x="79" y="43"/>
                      <a:pt x="60" y="63"/>
                    </a:cubicBezTo>
                    <a:cubicBezTo>
                      <a:pt x="41" y="83"/>
                      <a:pt x="26" y="106"/>
                      <a:pt x="16" y="134"/>
                    </a:cubicBezTo>
                    <a:cubicBezTo>
                      <a:pt x="5" y="162"/>
                      <a:pt x="0" y="193"/>
                      <a:pt x="0" y="226"/>
                    </a:cubicBezTo>
                    <a:cubicBezTo>
                      <a:pt x="0" y="261"/>
                      <a:pt x="5" y="293"/>
                      <a:pt x="15" y="320"/>
                    </a:cubicBezTo>
                    <a:cubicBezTo>
                      <a:pt x="24" y="347"/>
                      <a:pt x="38" y="369"/>
                      <a:pt x="55" y="387"/>
                    </a:cubicBezTo>
                    <a:cubicBezTo>
                      <a:pt x="72" y="405"/>
                      <a:pt x="93" y="419"/>
                      <a:pt x="117" y="428"/>
                    </a:cubicBezTo>
                    <a:cubicBezTo>
                      <a:pt x="141" y="438"/>
                      <a:pt x="167" y="442"/>
                      <a:pt x="196" y="442"/>
                    </a:cubicBezTo>
                    <a:cubicBezTo>
                      <a:pt x="219" y="442"/>
                      <a:pt x="238" y="440"/>
                      <a:pt x="255" y="434"/>
                    </a:cubicBezTo>
                    <a:cubicBezTo>
                      <a:pt x="272" y="429"/>
                      <a:pt x="286" y="424"/>
                      <a:pt x="297" y="419"/>
                    </a:cubicBezTo>
                    <a:cubicBezTo>
                      <a:pt x="297" y="436"/>
                      <a:pt x="297" y="436"/>
                      <a:pt x="297" y="436"/>
                    </a:cubicBezTo>
                    <a:cubicBezTo>
                      <a:pt x="297" y="470"/>
                      <a:pt x="288" y="496"/>
                      <a:pt x="270" y="514"/>
                    </a:cubicBezTo>
                    <a:cubicBezTo>
                      <a:pt x="252" y="531"/>
                      <a:pt x="221" y="540"/>
                      <a:pt x="179" y="540"/>
                    </a:cubicBezTo>
                    <a:cubicBezTo>
                      <a:pt x="152" y="540"/>
                      <a:pt x="127" y="538"/>
                      <a:pt x="104" y="533"/>
                    </a:cubicBezTo>
                    <a:cubicBezTo>
                      <a:pt x="82" y="528"/>
                      <a:pt x="61" y="522"/>
                      <a:pt x="43" y="515"/>
                    </a:cubicBezTo>
                    <a:cubicBezTo>
                      <a:pt x="24" y="604"/>
                      <a:pt x="24" y="604"/>
                      <a:pt x="24" y="604"/>
                    </a:cubicBezTo>
                    <a:cubicBezTo>
                      <a:pt x="45" y="612"/>
                      <a:pt x="69" y="618"/>
                      <a:pt x="96" y="623"/>
                    </a:cubicBezTo>
                    <a:cubicBezTo>
                      <a:pt x="122" y="627"/>
                      <a:pt x="149" y="630"/>
                      <a:pt x="177" y="630"/>
                    </a:cubicBezTo>
                    <a:cubicBezTo>
                      <a:pt x="253" y="630"/>
                      <a:pt x="310" y="613"/>
                      <a:pt x="347" y="579"/>
                    </a:cubicBezTo>
                    <a:cubicBezTo>
                      <a:pt x="384" y="545"/>
                      <a:pt x="402" y="492"/>
                      <a:pt x="402" y="420"/>
                    </a:cubicBezTo>
                    <a:cubicBezTo>
                      <a:pt x="402" y="24"/>
                      <a:pt x="402" y="24"/>
                      <a:pt x="402" y="24"/>
                    </a:cubicBezTo>
                    <a:cubicBezTo>
                      <a:pt x="381" y="19"/>
                      <a:pt x="355" y="13"/>
                      <a:pt x="324" y="8"/>
                    </a:cubicBezTo>
                    <a:cubicBezTo>
                      <a:pt x="293" y="3"/>
                      <a:pt x="260" y="0"/>
                      <a:pt x="226" y="0"/>
                    </a:cubicBezTo>
                    <a:close/>
                    <a:moveTo>
                      <a:pt x="297" y="331"/>
                    </a:moveTo>
                    <a:cubicBezTo>
                      <a:pt x="287" y="338"/>
                      <a:pt x="275" y="343"/>
                      <a:pt x="261" y="348"/>
                    </a:cubicBezTo>
                    <a:cubicBezTo>
                      <a:pt x="246" y="353"/>
                      <a:pt x="230" y="355"/>
                      <a:pt x="213" y="355"/>
                    </a:cubicBezTo>
                    <a:cubicBezTo>
                      <a:pt x="182" y="355"/>
                      <a:pt x="157" y="345"/>
                      <a:pt x="138" y="324"/>
                    </a:cubicBezTo>
                    <a:cubicBezTo>
                      <a:pt x="118" y="303"/>
                      <a:pt x="108" y="271"/>
                      <a:pt x="108" y="226"/>
                    </a:cubicBezTo>
                    <a:cubicBezTo>
                      <a:pt x="108" y="185"/>
                      <a:pt x="119" y="151"/>
                      <a:pt x="139" y="126"/>
                    </a:cubicBezTo>
                    <a:cubicBezTo>
                      <a:pt x="159" y="101"/>
                      <a:pt x="189" y="88"/>
                      <a:pt x="227" y="88"/>
                    </a:cubicBezTo>
                    <a:cubicBezTo>
                      <a:pt x="244" y="88"/>
                      <a:pt x="258" y="89"/>
                      <a:pt x="269" y="90"/>
                    </a:cubicBezTo>
                    <a:cubicBezTo>
                      <a:pt x="280" y="92"/>
                      <a:pt x="289" y="93"/>
                      <a:pt x="297" y="95"/>
                    </a:cubicBezTo>
                    <a:lnTo>
                      <a:pt x="297"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eform 16">
                <a:extLst>
                  <a:ext uri="{FF2B5EF4-FFF2-40B4-BE49-F238E27FC236}">
                    <a16:creationId xmlns:a16="http://schemas.microsoft.com/office/drawing/2014/main" id="{13C39E09-CFBB-493A-8A54-612088A4E0DC}"/>
                  </a:ext>
                </a:extLst>
              </p:cNvPr>
              <p:cNvSpPr>
                <a:spLocks noEditPoints="1"/>
              </p:cNvSpPr>
              <p:nvPr/>
            </p:nvSpPr>
            <p:spPr bwMode="gray">
              <a:xfrm>
                <a:off x="-2420938" y="-1898650"/>
                <a:ext cx="1465263" cy="1709738"/>
              </a:xfrm>
              <a:custGeom>
                <a:avLst/>
                <a:gdLst>
                  <a:gd name="T0" fmla="*/ 212 w 411"/>
                  <a:gd name="T1" fmla="*/ 0 h 479"/>
                  <a:gd name="T2" fmla="*/ 133 w 411"/>
                  <a:gd name="T3" fmla="*/ 16 h 479"/>
                  <a:gd name="T4" fmla="*/ 65 w 411"/>
                  <a:gd name="T5" fmla="*/ 61 h 479"/>
                  <a:gd name="T6" fmla="*/ 18 w 411"/>
                  <a:gd name="T7" fmla="*/ 136 h 479"/>
                  <a:gd name="T8" fmla="*/ 0 w 411"/>
                  <a:gd name="T9" fmla="*/ 242 h 479"/>
                  <a:gd name="T10" fmla="*/ 14 w 411"/>
                  <a:gd name="T11" fmla="*/ 336 h 479"/>
                  <a:gd name="T12" fmla="*/ 57 w 411"/>
                  <a:gd name="T13" fmla="*/ 411 h 479"/>
                  <a:gd name="T14" fmla="*/ 130 w 411"/>
                  <a:gd name="T15" fmla="*/ 461 h 479"/>
                  <a:gd name="T16" fmla="*/ 234 w 411"/>
                  <a:gd name="T17" fmla="*/ 479 h 479"/>
                  <a:gd name="T18" fmla="*/ 281 w 411"/>
                  <a:gd name="T19" fmla="*/ 476 h 479"/>
                  <a:gd name="T20" fmla="*/ 323 w 411"/>
                  <a:gd name="T21" fmla="*/ 470 h 479"/>
                  <a:gd name="T22" fmla="*/ 358 w 411"/>
                  <a:gd name="T23" fmla="*/ 461 h 479"/>
                  <a:gd name="T24" fmla="*/ 382 w 411"/>
                  <a:gd name="T25" fmla="*/ 452 h 479"/>
                  <a:gd name="T26" fmla="*/ 368 w 411"/>
                  <a:gd name="T27" fmla="*/ 366 h 479"/>
                  <a:gd name="T28" fmla="*/ 318 w 411"/>
                  <a:gd name="T29" fmla="*/ 381 h 479"/>
                  <a:gd name="T30" fmla="*/ 248 w 411"/>
                  <a:gd name="T31" fmla="*/ 387 h 479"/>
                  <a:gd name="T32" fmla="*/ 148 w 411"/>
                  <a:gd name="T33" fmla="*/ 357 h 479"/>
                  <a:gd name="T34" fmla="*/ 109 w 411"/>
                  <a:gd name="T35" fmla="*/ 272 h 479"/>
                  <a:gd name="T36" fmla="*/ 410 w 411"/>
                  <a:gd name="T37" fmla="*/ 272 h 479"/>
                  <a:gd name="T38" fmla="*/ 411 w 411"/>
                  <a:gd name="T39" fmla="*/ 253 h 479"/>
                  <a:gd name="T40" fmla="*/ 411 w 411"/>
                  <a:gd name="T41" fmla="*/ 233 h 479"/>
                  <a:gd name="T42" fmla="*/ 359 w 411"/>
                  <a:gd name="T43" fmla="*/ 59 h 479"/>
                  <a:gd name="T44" fmla="*/ 212 w 411"/>
                  <a:gd name="T45" fmla="*/ 0 h 479"/>
                  <a:gd name="T46" fmla="*/ 110 w 411"/>
                  <a:gd name="T47" fmla="*/ 195 h 479"/>
                  <a:gd name="T48" fmla="*/ 119 w 411"/>
                  <a:gd name="T49" fmla="*/ 156 h 479"/>
                  <a:gd name="T50" fmla="*/ 139 w 411"/>
                  <a:gd name="T51" fmla="*/ 122 h 479"/>
                  <a:gd name="T52" fmla="*/ 170 w 411"/>
                  <a:gd name="T53" fmla="*/ 98 h 479"/>
                  <a:gd name="T54" fmla="*/ 213 w 411"/>
                  <a:gd name="T55" fmla="*/ 88 h 479"/>
                  <a:gd name="T56" fmla="*/ 253 w 411"/>
                  <a:gd name="T57" fmla="*/ 97 h 479"/>
                  <a:gd name="T58" fmla="*/ 282 w 411"/>
                  <a:gd name="T59" fmla="*/ 119 h 479"/>
                  <a:gd name="T60" fmla="*/ 300 w 411"/>
                  <a:gd name="T61" fmla="*/ 153 h 479"/>
                  <a:gd name="T62" fmla="*/ 306 w 411"/>
                  <a:gd name="T63" fmla="*/ 195 h 479"/>
                  <a:gd name="T64" fmla="*/ 110 w 411"/>
                  <a:gd name="T65" fmla="*/ 19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1" h="479">
                    <a:moveTo>
                      <a:pt x="212" y="0"/>
                    </a:moveTo>
                    <a:cubicBezTo>
                      <a:pt x="185" y="0"/>
                      <a:pt x="159" y="5"/>
                      <a:pt x="133" y="16"/>
                    </a:cubicBezTo>
                    <a:cubicBezTo>
                      <a:pt x="108" y="26"/>
                      <a:pt x="85" y="41"/>
                      <a:pt x="65" y="61"/>
                    </a:cubicBezTo>
                    <a:cubicBezTo>
                      <a:pt x="46" y="81"/>
                      <a:pt x="30" y="106"/>
                      <a:pt x="18" y="136"/>
                    </a:cubicBezTo>
                    <a:cubicBezTo>
                      <a:pt x="6" y="167"/>
                      <a:pt x="0" y="202"/>
                      <a:pt x="0" y="242"/>
                    </a:cubicBezTo>
                    <a:cubicBezTo>
                      <a:pt x="0" y="276"/>
                      <a:pt x="5" y="308"/>
                      <a:pt x="14" y="336"/>
                    </a:cubicBezTo>
                    <a:cubicBezTo>
                      <a:pt x="23" y="365"/>
                      <a:pt x="37" y="390"/>
                      <a:pt x="57" y="411"/>
                    </a:cubicBezTo>
                    <a:cubicBezTo>
                      <a:pt x="76" y="433"/>
                      <a:pt x="100" y="449"/>
                      <a:pt x="130" y="461"/>
                    </a:cubicBezTo>
                    <a:cubicBezTo>
                      <a:pt x="159" y="473"/>
                      <a:pt x="194" y="479"/>
                      <a:pt x="234" y="479"/>
                    </a:cubicBezTo>
                    <a:cubicBezTo>
                      <a:pt x="250" y="479"/>
                      <a:pt x="266" y="478"/>
                      <a:pt x="281" y="476"/>
                    </a:cubicBezTo>
                    <a:cubicBezTo>
                      <a:pt x="296" y="475"/>
                      <a:pt x="310" y="473"/>
                      <a:pt x="323" y="470"/>
                    </a:cubicBezTo>
                    <a:cubicBezTo>
                      <a:pt x="336" y="467"/>
                      <a:pt x="348" y="464"/>
                      <a:pt x="358" y="461"/>
                    </a:cubicBezTo>
                    <a:cubicBezTo>
                      <a:pt x="368" y="458"/>
                      <a:pt x="376" y="455"/>
                      <a:pt x="382" y="452"/>
                    </a:cubicBezTo>
                    <a:cubicBezTo>
                      <a:pt x="368" y="366"/>
                      <a:pt x="368" y="366"/>
                      <a:pt x="368" y="366"/>
                    </a:cubicBezTo>
                    <a:cubicBezTo>
                      <a:pt x="356" y="371"/>
                      <a:pt x="339" y="376"/>
                      <a:pt x="318" y="381"/>
                    </a:cubicBezTo>
                    <a:cubicBezTo>
                      <a:pt x="297" y="385"/>
                      <a:pt x="273" y="387"/>
                      <a:pt x="248" y="387"/>
                    </a:cubicBezTo>
                    <a:cubicBezTo>
                      <a:pt x="204" y="387"/>
                      <a:pt x="171" y="377"/>
                      <a:pt x="148" y="357"/>
                    </a:cubicBezTo>
                    <a:cubicBezTo>
                      <a:pt x="125" y="337"/>
                      <a:pt x="112" y="309"/>
                      <a:pt x="109" y="272"/>
                    </a:cubicBezTo>
                    <a:cubicBezTo>
                      <a:pt x="410" y="272"/>
                      <a:pt x="410" y="272"/>
                      <a:pt x="410" y="272"/>
                    </a:cubicBezTo>
                    <a:cubicBezTo>
                      <a:pt x="410" y="267"/>
                      <a:pt x="411" y="260"/>
                      <a:pt x="411" y="253"/>
                    </a:cubicBezTo>
                    <a:cubicBezTo>
                      <a:pt x="411" y="246"/>
                      <a:pt x="411" y="239"/>
                      <a:pt x="411" y="233"/>
                    </a:cubicBezTo>
                    <a:cubicBezTo>
                      <a:pt x="411" y="156"/>
                      <a:pt x="394" y="98"/>
                      <a:pt x="359" y="59"/>
                    </a:cubicBezTo>
                    <a:cubicBezTo>
                      <a:pt x="324" y="20"/>
                      <a:pt x="275" y="0"/>
                      <a:pt x="212" y="0"/>
                    </a:cubicBezTo>
                    <a:close/>
                    <a:moveTo>
                      <a:pt x="110" y="195"/>
                    </a:moveTo>
                    <a:cubicBezTo>
                      <a:pt x="112" y="181"/>
                      <a:pt x="115" y="168"/>
                      <a:pt x="119" y="156"/>
                    </a:cubicBezTo>
                    <a:cubicBezTo>
                      <a:pt x="124" y="143"/>
                      <a:pt x="131" y="131"/>
                      <a:pt x="139" y="122"/>
                    </a:cubicBezTo>
                    <a:cubicBezTo>
                      <a:pt x="147" y="112"/>
                      <a:pt x="158" y="104"/>
                      <a:pt x="170" y="98"/>
                    </a:cubicBezTo>
                    <a:cubicBezTo>
                      <a:pt x="182" y="91"/>
                      <a:pt x="196" y="88"/>
                      <a:pt x="213" y="88"/>
                    </a:cubicBezTo>
                    <a:cubicBezTo>
                      <a:pt x="228" y="88"/>
                      <a:pt x="242" y="91"/>
                      <a:pt x="253" y="97"/>
                    </a:cubicBezTo>
                    <a:cubicBezTo>
                      <a:pt x="265" y="102"/>
                      <a:pt x="274" y="110"/>
                      <a:pt x="282" y="119"/>
                    </a:cubicBezTo>
                    <a:cubicBezTo>
                      <a:pt x="290" y="129"/>
                      <a:pt x="296" y="140"/>
                      <a:pt x="300" y="153"/>
                    </a:cubicBezTo>
                    <a:cubicBezTo>
                      <a:pt x="304" y="166"/>
                      <a:pt x="306" y="180"/>
                      <a:pt x="306" y="195"/>
                    </a:cubicBezTo>
                    <a:lnTo>
                      <a:pt x="110" y="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0" name="Freeform 17">
                <a:extLst>
                  <a:ext uri="{FF2B5EF4-FFF2-40B4-BE49-F238E27FC236}">
                    <a16:creationId xmlns:a16="http://schemas.microsoft.com/office/drawing/2014/main" id="{4479231C-DA42-444D-A999-AF8118E04E1C}"/>
                  </a:ext>
                </a:extLst>
              </p:cNvPr>
              <p:cNvSpPr>
                <a:spLocks/>
              </p:cNvSpPr>
              <p:nvPr/>
            </p:nvSpPr>
            <p:spPr bwMode="gray">
              <a:xfrm>
                <a:off x="-631825" y="-1890712"/>
                <a:ext cx="1358900" cy="1662113"/>
              </a:xfrm>
              <a:custGeom>
                <a:avLst/>
                <a:gdLst>
                  <a:gd name="T0" fmla="*/ 372 w 381"/>
                  <a:gd name="T1" fmla="*/ 124 h 466"/>
                  <a:gd name="T2" fmla="*/ 341 w 381"/>
                  <a:gd name="T3" fmla="*/ 58 h 466"/>
                  <a:gd name="T4" fmla="*/ 281 w 381"/>
                  <a:gd name="T5" fmla="*/ 15 h 466"/>
                  <a:gd name="T6" fmla="*/ 188 w 381"/>
                  <a:gd name="T7" fmla="*/ 0 h 466"/>
                  <a:gd name="T8" fmla="*/ 80 w 381"/>
                  <a:gd name="T9" fmla="*/ 8 h 466"/>
                  <a:gd name="T10" fmla="*/ 0 w 381"/>
                  <a:gd name="T11" fmla="*/ 24 h 466"/>
                  <a:gd name="T12" fmla="*/ 0 w 381"/>
                  <a:gd name="T13" fmla="*/ 466 h 466"/>
                  <a:gd name="T14" fmla="*/ 106 w 381"/>
                  <a:gd name="T15" fmla="*/ 466 h 466"/>
                  <a:gd name="T16" fmla="*/ 106 w 381"/>
                  <a:gd name="T17" fmla="*/ 98 h 466"/>
                  <a:gd name="T18" fmla="*/ 138 w 381"/>
                  <a:gd name="T19" fmla="*/ 93 h 466"/>
                  <a:gd name="T20" fmla="*/ 180 w 381"/>
                  <a:gd name="T21" fmla="*/ 91 h 466"/>
                  <a:gd name="T22" fmla="*/ 226 w 381"/>
                  <a:gd name="T23" fmla="*/ 98 h 466"/>
                  <a:gd name="T24" fmla="*/ 255 w 381"/>
                  <a:gd name="T25" fmla="*/ 122 h 466"/>
                  <a:gd name="T26" fmla="*/ 271 w 381"/>
                  <a:gd name="T27" fmla="*/ 164 h 466"/>
                  <a:gd name="T28" fmla="*/ 276 w 381"/>
                  <a:gd name="T29" fmla="*/ 226 h 466"/>
                  <a:gd name="T30" fmla="*/ 276 w 381"/>
                  <a:gd name="T31" fmla="*/ 466 h 466"/>
                  <a:gd name="T32" fmla="*/ 381 w 381"/>
                  <a:gd name="T33" fmla="*/ 466 h 466"/>
                  <a:gd name="T34" fmla="*/ 381 w 381"/>
                  <a:gd name="T35" fmla="*/ 209 h 466"/>
                  <a:gd name="T36" fmla="*/ 372 w 381"/>
                  <a:gd name="T37" fmla="*/ 12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 h="466">
                    <a:moveTo>
                      <a:pt x="372" y="124"/>
                    </a:moveTo>
                    <a:cubicBezTo>
                      <a:pt x="366" y="98"/>
                      <a:pt x="356" y="76"/>
                      <a:pt x="341" y="58"/>
                    </a:cubicBezTo>
                    <a:cubicBezTo>
                      <a:pt x="326" y="40"/>
                      <a:pt x="306" y="25"/>
                      <a:pt x="281" y="15"/>
                    </a:cubicBezTo>
                    <a:cubicBezTo>
                      <a:pt x="256" y="5"/>
                      <a:pt x="225" y="0"/>
                      <a:pt x="188" y="0"/>
                    </a:cubicBezTo>
                    <a:cubicBezTo>
                      <a:pt x="148" y="0"/>
                      <a:pt x="112" y="3"/>
                      <a:pt x="80" y="8"/>
                    </a:cubicBezTo>
                    <a:cubicBezTo>
                      <a:pt x="47" y="13"/>
                      <a:pt x="21" y="19"/>
                      <a:pt x="0" y="24"/>
                    </a:cubicBezTo>
                    <a:cubicBezTo>
                      <a:pt x="0" y="466"/>
                      <a:pt x="0" y="466"/>
                      <a:pt x="0" y="466"/>
                    </a:cubicBezTo>
                    <a:cubicBezTo>
                      <a:pt x="106" y="466"/>
                      <a:pt x="106" y="466"/>
                      <a:pt x="106" y="466"/>
                    </a:cubicBezTo>
                    <a:cubicBezTo>
                      <a:pt x="106" y="98"/>
                      <a:pt x="106" y="98"/>
                      <a:pt x="106" y="98"/>
                    </a:cubicBezTo>
                    <a:cubicBezTo>
                      <a:pt x="113" y="97"/>
                      <a:pt x="124" y="95"/>
                      <a:pt x="138" y="93"/>
                    </a:cubicBezTo>
                    <a:cubicBezTo>
                      <a:pt x="153" y="92"/>
                      <a:pt x="167" y="91"/>
                      <a:pt x="180" y="91"/>
                    </a:cubicBezTo>
                    <a:cubicBezTo>
                      <a:pt x="198" y="91"/>
                      <a:pt x="213" y="93"/>
                      <a:pt x="226" y="98"/>
                    </a:cubicBezTo>
                    <a:cubicBezTo>
                      <a:pt x="238" y="103"/>
                      <a:pt x="248" y="111"/>
                      <a:pt x="255" y="122"/>
                    </a:cubicBezTo>
                    <a:cubicBezTo>
                      <a:pt x="263" y="132"/>
                      <a:pt x="268" y="146"/>
                      <a:pt x="271" y="164"/>
                    </a:cubicBezTo>
                    <a:cubicBezTo>
                      <a:pt x="274" y="181"/>
                      <a:pt x="276" y="201"/>
                      <a:pt x="276" y="226"/>
                    </a:cubicBezTo>
                    <a:cubicBezTo>
                      <a:pt x="276" y="466"/>
                      <a:pt x="276" y="466"/>
                      <a:pt x="276" y="466"/>
                    </a:cubicBezTo>
                    <a:cubicBezTo>
                      <a:pt x="381" y="466"/>
                      <a:pt x="381" y="466"/>
                      <a:pt x="381" y="466"/>
                    </a:cubicBezTo>
                    <a:cubicBezTo>
                      <a:pt x="381" y="209"/>
                      <a:pt x="381" y="209"/>
                      <a:pt x="381" y="209"/>
                    </a:cubicBezTo>
                    <a:cubicBezTo>
                      <a:pt x="381" y="179"/>
                      <a:pt x="378" y="150"/>
                      <a:pt x="372" y="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3" name="Gruppieren 22">
              <a:extLst>
                <a:ext uri="{FF2B5EF4-FFF2-40B4-BE49-F238E27FC236}">
                  <a16:creationId xmlns:a16="http://schemas.microsoft.com/office/drawing/2014/main" id="{E4A2D92E-F390-4715-8E51-CA7B9C35F2F3}"/>
                </a:ext>
              </a:extLst>
            </p:cNvPr>
            <p:cNvGrpSpPr>
              <a:grpSpLocks noChangeAspect="1"/>
            </p:cNvGrpSpPr>
            <p:nvPr/>
          </p:nvGrpSpPr>
          <p:grpSpPr bwMode="gray">
            <a:xfrm>
              <a:off x="11327606" y="381505"/>
              <a:ext cx="566363" cy="570506"/>
              <a:chOff x="21128037" y="-6380163"/>
              <a:chExt cx="11282364" cy="11364914"/>
            </a:xfrm>
            <a:solidFill>
              <a:schemeClr val="bg1"/>
            </a:solidFill>
          </p:grpSpPr>
          <p:sp>
            <p:nvSpPr>
              <p:cNvPr id="24" name="Rectangle 9">
                <a:extLst>
                  <a:ext uri="{FF2B5EF4-FFF2-40B4-BE49-F238E27FC236}">
                    <a16:creationId xmlns:a16="http://schemas.microsoft.com/office/drawing/2014/main" id="{EDCBD4B9-370B-4BDD-8527-E05282CA1479}"/>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Rectangle 10">
                <a:extLst>
                  <a:ext uri="{FF2B5EF4-FFF2-40B4-BE49-F238E27FC236}">
                    <a16:creationId xmlns:a16="http://schemas.microsoft.com/office/drawing/2014/main" id="{C030F9D3-542A-47E3-9B1F-21BC69C2C898}"/>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Rectangle 11">
                <a:extLst>
                  <a:ext uri="{FF2B5EF4-FFF2-40B4-BE49-F238E27FC236}">
                    <a16:creationId xmlns:a16="http://schemas.microsoft.com/office/drawing/2014/main" id="{EBCC3660-46B1-4DFF-97B1-CA21A4FE4F03}"/>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Rectangle 12">
                <a:extLst>
                  <a:ext uri="{FF2B5EF4-FFF2-40B4-BE49-F238E27FC236}">
                    <a16:creationId xmlns:a16="http://schemas.microsoft.com/office/drawing/2014/main" id="{0901FB33-4001-4A7C-AB3C-8BBAFA9D3A83}"/>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3">
                <a:extLst>
                  <a:ext uri="{FF2B5EF4-FFF2-40B4-BE49-F238E27FC236}">
                    <a16:creationId xmlns:a16="http://schemas.microsoft.com/office/drawing/2014/main" id="{0E2F9FB7-D444-41BF-BF50-E33F96E4ACDF}"/>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Rectangle 14">
                <a:extLst>
                  <a:ext uri="{FF2B5EF4-FFF2-40B4-BE49-F238E27FC236}">
                    <a16:creationId xmlns:a16="http://schemas.microsoft.com/office/drawing/2014/main" id="{D3681D7C-C0E2-425A-9D80-7A2C3D99999E}"/>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15">
                <a:extLst>
                  <a:ext uri="{FF2B5EF4-FFF2-40B4-BE49-F238E27FC236}">
                    <a16:creationId xmlns:a16="http://schemas.microsoft.com/office/drawing/2014/main" id="{FF9C565C-24FD-4A2E-8ED2-0619EFD1F1FC}"/>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6">
                <a:extLst>
                  <a:ext uri="{FF2B5EF4-FFF2-40B4-BE49-F238E27FC236}">
                    <a16:creationId xmlns:a16="http://schemas.microsoft.com/office/drawing/2014/main" id="{6EA9F1D6-A978-416B-9EFA-B108F888C4EB}"/>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7">
                <a:extLst>
                  <a:ext uri="{FF2B5EF4-FFF2-40B4-BE49-F238E27FC236}">
                    <a16:creationId xmlns:a16="http://schemas.microsoft.com/office/drawing/2014/main" id="{D19EB230-64CF-4A04-BEF6-9019BB476483}"/>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Rectangle 18">
                <a:extLst>
                  <a:ext uri="{FF2B5EF4-FFF2-40B4-BE49-F238E27FC236}">
                    <a16:creationId xmlns:a16="http://schemas.microsoft.com/office/drawing/2014/main" id="{16FE313B-3B30-433E-8797-5B5D6B2FE53C}"/>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Rectangle 19">
                <a:extLst>
                  <a:ext uri="{FF2B5EF4-FFF2-40B4-BE49-F238E27FC236}">
                    <a16:creationId xmlns:a16="http://schemas.microsoft.com/office/drawing/2014/main" id="{A9E890BF-7EB7-4591-AC20-D02C0088942E}"/>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Rectangle 20">
                <a:extLst>
                  <a:ext uri="{FF2B5EF4-FFF2-40B4-BE49-F238E27FC236}">
                    <a16:creationId xmlns:a16="http://schemas.microsoft.com/office/drawing/2014/main" id="{853B6555-927E-4569-9A20-63C31114CDD4}"/>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Rectangle 21">
                <a:extLst>
                  <a:ext uri="{FF2B5EF4-FFF2-40B4-BE49-F238E27FC236}">
                    <a16:creationId xmlns:a16="http://schemas.microsoft.com/office/drawing/2014/main" id="{61091EFF-4C33-4928-B57C-5CA11BF9A7B2}"/>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Rectangle 22">
                <a:extLst>
                  <a:ext uri="{FF2B5EF4-FFF2-40B4-BE49-F238E27FC236}">
                    <a16:creationId xmlns:a16="http://schemas.microsoft.com/office/drawing/2014/main" id="{92BB56C2-2C6E-4093-B41E-268DA3A52138}"/>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23">
                <a:extLst>
                  <a:ext uri="{FF2B5EF4-FFF2-40B4-BE49-F238E27FC236}">
                    <a16:creationId xmlns:a16="http://schemas.microsoft.com/office/drawing/2014/main" id="{ACD6E388-7010-45EE-81C6-288B33986F38}"/>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Rectangle 24">
                <a:extLst>
                  <a:ext uri="{FF2B5EF4-FFF2-40B4-BE49-F238E27FC236}">
                    <a16:creationId xmlns:a16="http://schemas.microsoft.com/office/drawing/2014/main" id="{57DF9B82-04BA-4C0A-A7F8-E1B98BC4FAD2}"/>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Rectangle 25">
                <a:extLst>
                  <a:ext uri="{FF2B5EF4-FFF2-40B4-BE49-F238E27FC236}">
                    <a16:creationId xmlns:a16="http://schemas.microsoft.com/office/drawing/2014/main" id="{2C489D52-75AC-4735-9179-476958150BBC}"/>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41" name="Rectangle 26">
                <a:extLst>
                  <a:ext uri="{FF2B5EF4-FFF2-40B4-BE49-F238E27FC236}">
                    <a16:creationId xmlns:a16="http://schemas.microsoft.com/office/drawing/2014/main" id="{65E9088D-7BEB-46F2-B853-CCB4408E9EDE}"/>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27">
                <a:extLst>
                  <a:ext uri="{FF2B5EF4-FFF2-40B4-BE49-F238E27FC236}">
                    <a16:creationId xmlns:a16="http://schemas.microsoft.com/office/drawing/2014/main" id="{C30E3449-8C7F-43F2-AAF8-633DD6072E72}"/>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28">
                <a:extLst>
                  <a:ext uri="{FF2B5EF4-FFF2-40B4-BE49-F238E27FC236}">
                    <a16:creationId xmlns:a16="http://schemas.microsoft.com/office/drawing/2014/main" id="{311B729E-159B-4B5A-B7DB-70B5BDEB6C3B}"/>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Rectangle 29">
                <a:extLst>
                  <a:ext uri="{FF2B5EF4-FFF2-40B4-BE49-F238E27FC236}">
                    <a16:creationId xmlns:a16="http://schemas.microsoft.com/office/drawing/2014/main" id="{84142F15-13C0-496E-921F-DE37C160CB8C}"/>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Rectangle 30">
                <a:extLst>
                  <a:ext uri="{FF2B5EF4-FFF2-40B4-BE49-F238E27FC236}">
                    <a16:creationId xmlns:a16="http://schemas.microsoft.com/office/drawing/2014/main" id="{420B5931-F85C-4D5F-B552-8D92364B8004}"/>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Rectangle 31">
                <a:extLst>
                  <a:ext uri="{FF2B5EF4-FFF2-40B4-BE49-F238E27FC236}">
                    <a16:creationId xmlns:a16="http://schemas.microsoft.com/office/drawing/2014/main" id="{7E78D988-91D8-48FA-AB85-C2C9D345020D}"/>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Rectangle 32">
                <a:extLst>
                  <a:ext uri="{FF2B5EF4-FFF2-40B4-BE49-F238E27FC236}">
                    <a16:creationId xmlns:a16="http://schemas.microsoft.com/office/drawing/2014/main" id="{D8C8AE59-F82C-4F4F-95C7-164CF4DAF78C}"/>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
        <p:nvSpPr>
          <p:cNvPr id="97" name="Freeform 12">
            <a:extLst>
              <a:ext uri="{FF2B5EF4-FFF2-40B4-BE49-F238E27FC236}">
                <a16:creationId xmlns:a16="http://schemas.microsoft.com/office/drawing/2014/main" id="{5685E18B-C9C5-4EEB-98A5-24A990B48F7A}"/>
              </a:ext>
            </a:extLst>
          </p:cNvPr>
          <p:cNvSpPr>
            <a:spLocks/>
          </p:cNvSpPr>
          <p:nvPr/>
        </p:nvSpPr>
        <p:spPr bwMode="ltGray">
          <a:xfrm>
            <a:off x="6844286" y="4178888"/>
            <a:ext cx="1709164" cy="1705290"/>
          </a:xfrm>
          <a:custGeom>
            <a:avLst/>
            <a:gdLst>
              <a:gd name="T0" fmla="*/ 50 w 511"/>
              <a:gd name="T1" fmla="*/ 49 h 510"/>
              <a:gd name="T2" fmla="*/ 255 w 511"/>
              <a:gd name="T3" fmla="*/ 0 h 510"/>
              <a:gd name="T4" fmla="*/ 461 w 511"/>
              <a:gd name="T5" fmla="*/ 49 h 510"/>
              <a:gd name="T6" fmla="*/ 511 w 511"/>
              <a:gd name="T7" fmla="*/ 255 h 510"/>
              <a:gd name="T8" fmla="*/ 461 w 511"/>
              <a:gd name="T9" fmla="*/ 460 h 510"/>
              <a:gd name="T10" fmla="*/ 255 w 511"/>
              <a:gd name="T11" fmla="*/ 510 h 510"/>
              <a:gd name="T12" fmla="*/ 50 w 511"/>
              <a:gd name="T13" fmla="*/ 460 h 510"/>
              <a:gd name="T14" fmla="*/ 0 w 511"/>
              <a:gd name="T15" fmla="*/ 255 h 510"/>
              <a:gd name="T16" fmla="*/ 50 w 511"/>
              <a:gd name="T17" fmla="*/ 4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510">
                <a:moveTo>
                  <a:pt x="50" y="49"/>
                </a:moveTo>
                <a:cubicBezTo>
                  <a:pt x="81" y="19"/>
                  <a:pt x="209" y="0"/>
                  <a:pt x="255" y="0"/>
                </a:cubicBezTo>
                <a:cubicBezTo>
                  <a:pt x="302" y="0"/>
                  <a:pt x="430" y="19"/>
                  <a:pt x="461" y="49"/>
                </a:cubicBezTo>
                <a:cubicBezTo>
                  <a:pt x="492" y="80"/>
                  <a:pt x="511" y="208"/>
                  <a:pt x="511" y="255"/>
                </a:cubicBezTo>
                <a:cubicBezTo>
                  <a:pt x="511" y="302"/>
                  <a:pt x="492" y="430"/>
                  <a:pt x="461" y="460"/>
                </a:cubicBezTo>
                <a:cubicBezTo>
                  <a:pt x="430" y="491"/>
                  <a:pt x="302" y="510"/>
                  <a:pt x="255" y="510"/>
                </a:cubicBezTo>
                <a:cubicBezTo>
                  <a:pt x="209" y="510"/>
                  <a:pt x="81" y="491"/>
                  <a:pt x="50" y="460"/>
                </a:cubicBezTo>
                <a:cubicBezTo>
                  <a:pt x="19" y="430"/>
                  <a:pt x="0" y="302"/>
                  <a:pt x="0" y="255"/>
                </a:cubicBezTo>
                <a:cubicBezTo>
                  <a:pt x="0" y="208"/>
                  <a:pt x="19" y="80"/>
                  <a:pt x="50" y="49"/>
                </a:cubicBezTo>
              </a:path>
            </a:pathLst>
          </a:custGeom>
          <a:solidFill>
            <a:srgbClr val="602081"/>
          </a:solidFill>
          <a:ln>
            <a:noFill/>
          </a:ln>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56393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bwMode="gray"/>
        <p:txBody>
          <a:bodyPr/>
          <a:lstStyle/>
          <a:p>
            <a:r>
              <a:rPr lang="de-DE"/>
              <a:t>Mastertitelformat bearbeiten</a:t>
            </a:r>
          </a:p>
        </p:txBody>
      </p:sp>
      <p:sp>
        <p:nvSpPr>
          <p:cNvPr id="151" name="Textplatzhalter 8">
            <a:extLst>
              <a:ext uri="{FF2B5EF4-FFF2-40B4-BE49-F238E27FC236}">
                <a16:creationId xmlns:a16="http://schemas.microsoft.com/office/drawing/2014/main" id="{DFB05614-F4E1-42D4-9E96-EE10CDB411A0}"/>
              </a:ext>
            </a:extLst>
          </p:cNvPr>
          <p:cNvSpPr>
            <a:spLocks noGrp="1"/>
          </p:cNvSpPr>
          <p:nvPr>
            <p:ph type="body" sz="quarter" idx="22"/>
          </p:nvPr>
        </p:nvSpPr>
        <p:spPr bwMode="gray">
          <a:xfrm>
            <a:off x="276227" y="1724743"/>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2" name="Textplatzhalter 8">
            <a:extLst>
              <a:ext uri="{FF2B5EF4-FFF2-40B4-BE49-F238E27FC236}">
                <a16:creationId xmlns:a16="http://schemas.microsoft.com/office/drawing/2014/main" id="{7535DDF3-50E1-4269-A6DB-151D916060AD}"/>
              </a:ext>
            </a:extLst>
          </p:cNvPr>
          <p:cNvSpPr>
            <a:spLocks noGrp="1"/>
          </p:cNvSpPr>
          <p:nvPr>
            <p:ph type="body" sz="quarter" idx="23"/>
          </p:nvPr>
        </p:nvSpPr>
        <p:spPr bwMode="gray">
          <a:xfrm>
            <a:off x="276227" y="2208957"/>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3" name="Textplatzhalter 8">
            <a:extLst>
              <a:ext uri="{FF2B5EF4-FFF2-40B4-BE49-F238E27FC236}">
                <a16:creationId xmlns:a16="http://schemas.microsoft.com/office/drawing/2014/main" id="{ECA35A6C-030F-49DE-A5C2-4FDEAA8DE1D9}"/>
              </a:ext>
            </a:extLst>
          </p:cNvPr>
          <p:cNvSpPr>
            <a:spLocks noGrp="1"/>
          </p:cNvSpPr>
          <p:nvPr>
            <p:ph type="body" sz="quarter" idx="24"/>
          </p:nvPr>
        </p:nvSpPr>
        <p:spPr bwMode="gray">
          <a:xfrm>
            <a:off x="276227" y="2693171"/>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4" name="Textplatzhalter 8">
            <a:extLst>
              <a:ext uri="{FF2B5EF4-FFF2-40B4-BE49-F238E27FC236}">
                <a16:creationId xmlns:a16="http://schemas.microsoft.com/office/drawing/2014/main" id="{C78E8C2F-E65E-49BD-B8E9-60713293DC42}"/>
              </a:ext>
            </a:extLst>
          </p:cNvPr>
          <p:cNvSpPr>
            <a:spLocks noGrp="1"/>
          </p:cNvSpPr>
          <p:nvPr>
            <p:ph type="body" sz="quarter" idx="25"/>
          </p:nvPr>
        </p:nvSpPr>
        <p:spPr bwMode="gray">
          <a:xfrm>
            <a:off x="276227" y="3177385"/>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5" name="Textplatzhalter 8">
            <a:extLst>
              <a:ext uri="{FF2B5EF4-FFF2-40B4-BE49-F238E27FC236}">
                <a16:creationId xmlns:a16="http://schemas.microsoft.com/office/drawing/2014/main" id="{C5DE15AC-2E81-4E0B-A9AF-5207E322F1E0}"/>
              </a:ext>
            </a:extLst>
          </p:cNvPr>
          <p:cNvSpPr>
            <a:spLocks noGrp="1"/>
          </p:cNvSpPr>
          <p:nvPr>
            <p:ph type="body" sz="quarter" idx="26"/>
          </p:nvPr>
        </p:nvSpPr>
        <p:spPr bwMode="gray">
          <a:xfrm>
            <a:off x="276227" y="3661600"/>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6" name="Textplatzhalter 8">
            <a:extLst>
              <a:ext uri="{FF2B5EF4-FFF2-40B4-BE49-F238E27FC236}">
                <a16:creationId xmlns:a16="http://schemas.microsoft.com/office/drawing/2014/main" id="{B9F1024A-5092-4572-AB96-3DE1C06FF7A8}"/>
              </a:ext>
            </a:extLst>
          </p:cNvPr>
          <p:cNvSpPr>
            <a:spLocks noGrp="1"/>
          </p:cNvSpPr>
          <p:nvPr>
            <p:ph type="body" sz="quarter" idx="27"/>
          </p:nvPr>
        </p:nvSpPr>
        <p:spPr bwMode="gray">
          <a:xfrm>
            <a:off x="276227" y="4145814"/>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7" name="Textplatzhalter 8">
            <a:extLst>
              <a:ext uri="{FF2B5EF4-FFF2-40B4-BE49-F238E27FC236}">
                <a16:creationId xmlns:a16="http://schemas.microsoft.com/office/drawing/2014/main" id="{694C3B3F-7A9B-429A-95C3-9E5E719B9464}"/>
              </a:ext>
            </a:extLst>
          </p:cNvPr>
          <p:cNvSpPr>
            <a:spLocks noGrp="1"/>
          </p:cNvSpPr>
          <p:nvPr>
            <p:ph type="body" sz="quarter" idx="28"/>
          </p:nvPr>
        </p:nvSpPr>
        <p:spPr bwMode="gray">
          <a:xfrm>
            <a:off x="276227" y="4630028"/>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8" name="Textplatzhalter 8">
            <a:extLst>
              <a:ext uri="{FF2B5EF4-FFF2-40B4-BE49-F238E27FC236}">
                <a16:creationId xmlns:a16="http://schemas.microsoft.com/office/drawing/2014/main" id="{5537BDAD-A5D6-40EB-B76B-6817FF62BA14}"/>
              </a:ext>
            </a:extLst>
          </p:cNvPr>
          <p:cNvSpPr>
            <a:spLocks noGrp="1"/>
          </p:cNvSpPr>
          <p:nvPr>
            <p:ph type="body" sz="quarter" idx="29"/>
          </p:nvPr>
        </p:nvSpPr>
        <p:spPr bwMode="gray">
          <a:xfrm>
            <a:off x="276227" y="5114242"/>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9" name="Textplatzhalter 8">
            <a:extLst>
              <a:ext uri="{FF2B5EF4-FFF2-40B4-BE49-F238E27FC236}">
                <a16:creationId xmlns:a16="http://schemas.microsoft.com/office/drawing/2014/main" id="{B61F0703-2D26-4ABA-9C54-3F2B397BF7A5}"/>
              </a:ext>
            </a:extLst>
          </p:cNvPr>
          <p:cNvSpPr>
            <a:spLocks noGrp="1"/>
          </p:cNvSpPr>
          <p:nvPr>
            <p:ph type="body" sz="quarter" idx="30"/>
          </p:nvPr>
        </p:nvSpPr>
        <p:spPr bwMode="gray">
          <a:xfrm>
            <a:off x="276227" y="5598457"/>
            <a:ext cx="1584000" cy="360000"/>
          </a:xfrm>
        </p:spPr>
        <p:txBody>
          <a:bodyPr/>
          <a:lstStyle>
            <a:lvl1pPr marL="0" indent="0">
              <a:lnSpc>
                <a:spcPct val="100000"/>
              </a:lnSpc>
              <a:spcBef>
                <a:spcPts val="0"/>
              </a:spcBef>
              <a:spcAft>
                <a:spcPts val="0"/>
              </a:spcAft>
              <a:buFont typeface="Arial" panose="020B0604020202020204" pitchFamily="34" charset="0"/>
              <a:buNone/>
              <a:defRPr sz="2400" b="1">
                <a:solidFill>
                  <a:schemeClr val="tx1"/>
                </a:solidFill>
              </a:defRPr>
            </a:lvl1pPr>
            <a:lvl2pPr marL="0" indent="0">
              <a:lnSpc>
                <a:spcPct val="100000"/>
              </a:lnSpc>
              <a:spcBef>
                <a:spcPts val="0"/>
              </a:spcBef>
              <a:spcAft>
                <a:spcPts val="0"/>
              </a:spcAft>
              <a:buFont typeface="Arial" panose="020B0604020202020204" pitchFamily="34" charset="0"/>
              <a:buNone/>
              <a:defRPr sz="2400" b="1">
                <a:solidFill>
                  <a:schemeClr val="tx1"/>
                </a:solidFill>
              </a:defRPr>
            </a:lvl2pPr>
            <a:lvl3pPr marL="0" indent="0">
              <a:lnSpc>
                <a:spcPct val="100000"/>
              </a:lnSpc>
              <a:spcBef>
                <a:spcPts val="0"/>
              </a:spcBef>
              <a:spcAft>
                <a:spcPts val="0"/>
              </a:spcAft>
              <a:buNone/>
              <a:defRPr sz="2400" b="1">
                <a:solidFill>
                  <a:schemeClr val="tx1"/>
                </a:solidFill>
              </a:defRPr>
            </a:lvl3pPr>
            <a:lvl4pPr marL="0" indent="0">
              <a:lnSpc>
                <a:spcPct val="100000"/>
              </a:lnSpc>
              <a:spcBef>
                <a:spcPts val="0"/>
              </a:spcBef>
              <a:spcAft>
                <a:spcPts val="0"/>
              </a:spcAft>
              <a:buNone/>
              <a:defRPr sz="2400" b="1">
                <a:solidFill>
                  <a:schemeClr val="tx1"/>
                </a:solidFill>
              </a:defRPr>
            </a:lvl4pPr>
            <a:lvl5pPr marL="0" indent="0">
              <a:lnSpc>
                <a:spcPct val="100000"/>
              </a:lnSpc>
              <a:spcBef>
                <a:spcPts val="0"/>
              </a:spcBef>
              <a:spcAft>
                <a:spcPts val="0"/>
              </a:spcAft>
              <a:buNone/>
              <a:defRPr sz="2400" b="1">
                <a:solidFill>
                  <a:schemeClr val="tx1"/>
                </a:solidFill>
              </a:defRPr>
            </a:lvl5pPr>
            <a:lvl6pPr marL="0" indent="0">
              <a:lnSpc>
                <a:spcPct val="100000"/>
              </a:lnSpc>
              <a:spcBef>
                <a:spcPts val="0"/>
              </a:spcBef>
              <a:spcAft>
                <a:spcPts val="0"/>
              </a:spcAft>
              <a:buNone/>
              <a:defRPr sz="2400" b="1">
                <a:solidFill>
                  <a:schemeClr val="tx1"/>
                </a:solidFill>
              </a:defRPr>
            </a:lvl6pPr>
            <a:lvl7pPr marL="0" indent="0">
              <a:lnSpc>
                <a:spcPct val="100000"/>
              </a:lnSpc>
              <a:spcBef>
                <a:spcPts val="0"/>
              </a:spcBef>
              <a:spcAft>
                <a:spcPts val="0"/>
              </a:spcAft>
              <a:buNone/>
              <a:defRPr sz="2400" b="1">
                <a:solidFill>
                  <a:schemeClr val="tx1"/>
                </a:solidFill>
              </a:defRPr>
            </a:lvl7pPr>
            <a:lvl8pPr marL="0" indent="0">
              <a:lnSpc>
                <a:spcPct val="100000"/>
              </a:lnSpc>
              <a:spcBef>
                <a:spcPts val="0"/>
              </a:spcBef>
              <a:spcAft>
                <a:spcPts val="0"/>
              </a:spcAft>
              <a:buNone/>
              <a:defRPr sz="2400" b="1">
                <a:solidFill>
                  <a:schemeClr val="tx1"/>
                </a:solidFill>
              </a:defRPr>
            </a:lvl8pPr>
            <a:lvl9pPr marL="0" indent="0">
              <a:lnSpc>
                <a:spcPct val="100000"/>
              </a:lnSpc>
              <a:spcBef>
                <a:spcPts val="0"/>
              </a:spcBef>
              <a:spcAft>
                <a:spcPts val="0"/>
              </a:spcAft>
              <a:buNone/>
              <a:defRPr sz="2400" b="1">
                <a:solidFill>
                  <a:schemeClr val="tx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0" name="Textplatzhalter 8">
            <a:extLst>
              <a:ext uri="{FF2B5EF4-FFF2-40B4-BE49-F238E27FC236}">
                <a16:creationId xmlns:a16="http://schemas.microsoft.com/office/drawing/2014/main" id="{D82AF7A4-59CF-456C-8B6A-94B5CFDA6BA4}"/>
              </a:ext>
            </a:extLst>
          </p:cNvPr>
          <p:cNvSpPr>
            <a:spLocks noGrp="1"/>
          </p:cNvSpPr>
          <p:nvPr>
            <p:ph type="body" sz="quarter" idx="21"/>
          </p:nvPr>
        </p:nvSpPr>
        <p:spPr bwMode="gray">
          <a:xfrm>
            <a:off x="1928814" y="5598457"/>
            <a:ext cx="4320000" cy="360000"/>
          </a:xfrm>
        </p:spPr>
        <p:txBody>
          <a:bodyPr/>
          <a:lstStyle>
            <a:lvl1pPr marL="0" indent="0">
              <a:lnSpc>
                <a:spcPct val="100000"/>
              </a:lnSpc>
              <a:spcBef>
                <a:spcPts val="0"/>
              </a:spcBef>
              <a:spcAft>
                <a:spcPts val="0"/>
              </a:spcAft>
              <a:buFont typeface="Arial" panose="020B0604020202020204" pitchFamily="34" charset="0"/>
              <a:buNone/>
              <a:defRPr sz="2400" b="0">
                <a:solidFill>
                  <a:schemeClr val="tx1"/>
                </a:solidFill>
              </a:defRPr>
            </a:lvl1pPr>
            <a:lvl2pPr marL="0" indent="0">
              <a:lnSpc>
                <a:spcPct val="100000"/>
              </a:lnSpc>
              <a:spcBef>
                <a:spcPts val="0"/>
              </a:spcBef>
              <a:spcAft>
                <a:spcPts val="0"/>
              </a:spcAft>
              <a:buFont typeface="Arial" panose="020B0604020202020204" pitchFamily="34" charset="0"/>
              <a:buNone/>
              <a:defRPr sz="2400" b="0">
                <a:solidFill>
                  <a:schemeClr val="tx1"/>
                </a:solidFill>
              </a:defRPr>
            </a:lvl2pPr>
            <a:lvl3pPr marL="0" indent="0">
              <a:lnSpc>
                <a:spcPct val="100000"/>
              </a:lnSpc>
              <a:spcBef>
                <a:spcPts val="0"/>
              </a:spcBef>
              <a:spcAft>
                <a:spcPts val="0"/>
              </a:spcAft>
              <a:buNone/>
              <a:defRPr sz="2400" b="0">
                <a:solidFill>
                  <a:schemeClr val="tx1"/>
                </a:solidFill>
              </a:defRPr>
            </a:lvl3pPr>
            <a:lvl4pPr marL="0" indent="0">
              <a:lnSpc>
                <a:spcPct val="100000"/>
              </a:lnSpc>
              <a:spcBef>
                <a:spcPts val="0"/>
              </a:spcBef>
              <a:spcAft>
                <a:spcPts val="0"/>
              </a:spcAft>
              <a:buNone/>
              <a:defRPr sz="2400" b="0">
                <a:solidFill>
                  <a:schemeClr val="tx1"/>
                </a:solidFill>
              </a:defRPr>
            </a:lvl4pPr>
            <a:lvl5pPr marL="0" indent="0">
              <a:lnSpc>
                <a:spcPct val="100000"/>
              </a:lnSpc>
              <a:spcBef>
                <a:spcPts val="0"/>
              </a:spcBef>
              <a:spcAft>
                <a:spcPts val="0"/>
              </a:spcAft>
              <a:buNone/>
              <a:defRPr sz="2400" b="0">
                <a:solidFill>
                  <a:schemeClr val="tx1"/>
                </a:solidFill>
              </a:defRPr>
            </a:lvl5pPr>
            <a:lvl6pPr marL="0" indent="0">
              <a:lnSpc>
                <a:spcPct val="100000"/>
              </a:lnSpc>
              <a:spcBef>
                <a:spcPts val="0"/>
              </a:spcBef>
              <a:spcAft>
                <a:spcPts val="0"/>
              </a:spcAft>
              <a:buNone/>
              <a:defRPr sz="2400" b="0">
                <a:solidFill>
                  <a:schemeClr val="tx1"/>
                </a:solidFill>
              </a:defRPr>
            </a:lvl6pPr>
            <a:lvl7pPr marL="0" indent="0">
              <a:lnSpc>
                <a:spcPct val="100000"/>
              </a:lnSpc>
              <a:spcBef>
                <a:spcPts val="0"/>
              </a:spcBef>
              <a:spcAft>
                <a:spcPts val="0"/>
              </a:spcAft>
              <a:buNone/>
              <a:defRPr sz="2400" b="0">
                <a:solidFill>
                  <a:schemeClr val="tx1"/>
                </a:solidFill>
              </a:defRPr>
            </a:lvl7pPr>
            <a:lvl8pPr marL="0" indent="0">
              <a:lnSpc>
                <a:spcPct val="100000"/>
              </a:lnSpc>
              <a:spcBef>
                <a:spcPts val="0"/>
              </a:spcBef>
              <a:spcAft>
                <a:spcPts val="0"/>
              </a:spcAft>
              <a:buNone/>
              <a:defRPr sz="2400" b="0">
                <a:solidFill>
                  <a:schemeClr val="tx1"/>
                </a:solidFill>
              </a:defRPr>
            </a:lvl8pPr>
            <a:lvl9pPr marL="0" indent="0">
              <a:lnSpc>
                <a:spcPct val="100000"/>
              </a:lnSpc>
              <a:spcBef>
                <a:spcPts val="0"/>
              </a:spcBef>
              <a:spcAft>
                <a:spcPts val="0"/>
              </a:spcAft>
              <a:buNone/>
              <a:defRPr sz="2400" b="0">
                <a:solidFill>
                  <a:schemeClr val="tx1"/>
                </a:solidFill>
              </a:defRPr>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2F334891-7E9A-4A18-A666-E895403210AE}"/>
              </a:ext>
            </a:extLst>
          </p:cNvPr>
          <p:cNvSpPr>
            <a:spLocks noGrp="1"/>
          </p:cNvSpPr>
          <p:nvPr>
            <p:ph type="ftr" sz="quarter" idx="11"/>
          </p:nvPr>
        </p:nvSpPr>
        <p:spPr bwMode="gray"/>
        <p:txBody>
          <a:bodyPr/>
          <a:lstStyle/>
          <a:p>
            <a:r>
              <a:rPr lang="de-DE"/>
              <a:t>Kapitelüberschrift</a:t>
            </a:r>
          </a:p>
        </p:txBody>
      </p:sp>
    </p:spTree>
    <p:extLst>
      <p:ext uri="{BB962C8B-B14F-4D97-AF65-F5344CB8AC3E}">
        <p14:creationId xmlns:p14="http://schemas.microsoft.com/office/powerpoint/2010/main" val="317477433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499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Kapiteltrenner">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72A51-8446-4F0A-9509-F00A80FC7062}"/>
              </a:ext>
            </a:extLst>
          </p:cNvPr>
          <p:cNvSpPr>
            <a:spLocks noGrp="1"/>
          </p:cNvSpPr>
          <p:nvPr>
            <p:ph type="ctrTitle"/>
          </p:nvPr>
        </p:nvSpPr>
        <p:spPr bwMode="black">
          <a:xfrm>
            <a:off x="263107" y="1275225"/>
            <a:ext cx="5688431" cy="1728000"/>
          </a:xfrm>
        </p:spPr>
        <p:txBody>
          <a:bodyPr anchor="b"/>
          <a:lstStyle>
            <a:lvl1pPr algn="l">
              <a:defRPr sz="38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F3B65008-A962-460B-B090-22F6226C0395}"/>
              </a:ext>
            </a:extLst>
          </p:cNvPr>
          <p:cNvSpPr>
            <a:spLocks noGrp="1"/>
          </p:cNvSpPr>
          <p:nvPr>
            <p:ph type="subTitle" idx="1"/>
          </p:nvPr>
        </p:nvSpPr>
        <p:spPr bwMode="black">
          <a:xfrm>
            <a:off x="260726" y="2983982"/>
            <a:ext cx="5690812" cy="1224000"/>
          </a:xfrm>
        </p:spPr>
        <p:txBody>
          <a:bodyPr/>
          <a:lstStyle>
            <a:lvl1pPr marL="0" indent="0" algn="l">
              <a:lnSpc>
                <a:spcPct val="100000"/>
              </a:lnSpc>
              <a:spcBef>
                <a:spcPts val="0"/>
              </a:spcBef>
              <a:buNone/>
              <a:defRPr sz="3800" b="0">
                <a:solidFill>
                  <a:schemeClr val="bg1"/>
                </a:solidFill>
                <a:latin typeface="+mj-lt"/>
              </a:defRPr>
            </a:lvl1pPr>
            <a:lvl2pPr marL="0" indent="0" algn="l">
              <a:lnSpc>
                <a:spcPct val="100000"/>
              </a:lnSpc>
              <a:spcBef>
                <a:spcPts val="0"/>
              </a:spcBef>
              <a:buNone/>
              <a:defRPr sz="3800">
                <a:solidFill>
                  <a:schemeClr val="bg1"/>
                </a:solidFill>
                <a:latin typeface="+mj-lt"/>
              </a:defRPr>
            </a:lvl2pPr>
            <a:lvl3pPr marL="0" indent="0" algn="l">
              <a:lnSpc>
                <a:spcPct val="100000"/>
              </a:lnSpc>
              <a:spcBef>
                <a:spcPts val="0"/>
              </a:spcBef>
              <a:buNone/>
              <a:defRPr sz="3800">
                <a:solidFill>
                  <a:schemeClr val="bg1"/>
                </a:solidFill>
                <a:latin typeface="+mj-lt"/>
              </a:defRPr>
            </a:lvl3pPr>
            <a:lvl4pPr marL="0" indent="0" algn="l">
              <a:lnSpc>
                <a:spcPct val="100000"/>
              </a:lnSpc>
              <a:spcBef>
                <a:spcPts val="0"/>
              </a:spcBef>
              <a:buNone/>
              <a:defRPr sz="3800">
                <a:solidFill>
                  <a:schemeClr val="bg1"/>
                </a:solidFill>
                <a:latin typeface="+mj-lt"/>
              </a:defRPr>
            </a:lvl4pPr>
            <a:lvl5pPr marL="0" indent="0" algn="l">
              <a:lnSpc>
                <a:spcPct val="100000"/>
              </a:lnSpc>
              <a:spcBef>
                <a:spcPts val="0"/>
              </a:spcBef>
              <a:buNone/>
              <a:defRPr sz="3800">
                <a:solidFill>
                  <a:schemeClr val="bg1"/>
                </a:solidFill>
                <a:latin typeface="+mj-lt"/>
              </a:defRPr>
            </a:lvl5pPr>
            <a:lvl6pPr marL="0" indent="0" algn="l">
              <a:lnSpc>
                <a:spcPct val="100000"/>
              </a:lnSpc>
              <a:spcBef>
                <a:spcPts val="0"/>
              </a:spcBef>
              <a:buNone/>
              <a:defRPr sz="3800">
                <a:solidFill>
                  <a:schemeClr val="bg1"/>
                </a:solidFill>
                <a:latin typeface="+mj-lt"/>
              </a:defRPr>
            </a:lvl6pPr>
            <a:lvl7pPr marL="0" indent="0" algn="l">
              <a:lnSpc>
                <a:spcPct val="100000"/>
              </a:lnSpc>
              <a:spcBef>
                <a:spcPts val="0"/>
              </a:spcBef>
              <a:buNone/>
              <a:defRPr sz="3800">
                <a:solidFill>
                  <a:schemeClr val="bg1"/>
                </a:solidFill>
                <a:latin typeface="+mj-lt"/>
              </a:defRPr>
            </a:lvl7pPr>
            <a:lvl8pPr marL="0" indent="0" algn="l">
              <a:lnSpc>
                <a:spcPct val="100000"/>
              </a:lnSpc>
              <a:spcBef>
                <a:spcPts val="0"/>
              </a:spcBef>
              <a:buNone/>
              <a:defRPr sz="3800">
                <a:solidFill>
                  <a:schemeClr val="bg1"/>
                </a:solidFill>
                <a:latin typeface="+mj-lt"/>
              </a:defRPr>
            </a:lvl8pPr>
            <a:lvl9pPr marL="0" indent="0" algn="l">
              <a:lnSpc>
                <a:spcPct val="100000"/>
              </a:lnSpc>
              <a:spcBef>
                <a:spcPts val="0"/>
              </a:spcBef>
              <a:buNone/>
              <a:defRPr sz="3800">
                <a:solidFill>
                  <a:schemeClr val="bg1"/>
                </a:solidFill>
                <a:latin typeface="+mj-lt"/>
              </a:defRPr>
            </a:lvl9pPr>
          </a:lstStyle>
          <a:p>
            <a:pPr lvl="0"/>
            <a:r>
              <a:rPr lang="de-DE"/>
              <a:t>Master-Untertitelformat bearbeiten</a:t>
            </a:r>
            <a:endParaRPr lang="de-DE" dirty="0"/>
          </a:p>
        </p:txBody>
      </p:sp>
      <p:grpSp>
        <p:nvGrpSpPr>
          <p:cNvPr id="89" name="Gruppieren 88">
            <a:extLst>
              <a:ext uri="{FF2B5EF4-FFF2-40B4-BE49-F238E27FC236}">
                <a16:creationId xmlns:a16="http://schemas.microsoft.com/office/drawing/2014/main" id="{462249F8-201A-42CE-AF5E-404D4499B654}"/>
              </a:ext>
            </a:extLst>
          </p:cNvPr>
          <p:cNvGrpSpPr/>
          <p:nvPr/>
        </p:nvGrpSpPr>
        <p:grpSpPr bwMode="ltGray">
          <a:xfrm>
            <a:off x="1418142" y="823743"/>
            <a:ext cx="10773858" cy="6039517"/>
            <a:chOff x="1418142" y="823743"/>
            <a:chExt cx="10773858" cy="6039517"/>
          </a:xfrm>
        </p:grpSpPr>
        <p:sp>
          <p:nvSpPr>
            <p:cNvPr id="50" name="Freeform 5">
              <a:extLst>
                <a:ext uri="{FF2B5EF4-FFF2-40B4-BE49-F238E27FC236}">
                  <a16:creationId xmlns:a16="http://schemas.microsoft.com/office/drawing/2014/main" id="{73E122B7-4ED2-4B3F-8DCD-D6F60B571D83}"/>
                </a:ext>
              </a:extLst>
            </p:cNvPr>
            <p:cNvSpPr>
              <a:spLocks/>
            </p:cNvSpPr>
            <p:nvPr/>
          </p:nvSpPr>
          <p:spPr bwMode="ltGray">
            <a:xfrm>
              <a:off x="7846975" y="823743"/>
              <a:ext cx="856723" cy="857481"/>
            </a:xfrm>
            <a:custGeom>
              <a:avLst/>
              <a:gdLst>
                <a:gd name="T0" fmla="*/ 24 w 255"/>
                <a:gd name="T1" fmla="*/ 25 h 255"/>
                <a:gd name="T2" fmla="*/ 127 w 255"/>
                <a:gd name="T3" fmla="*/ 0 h 255"/>
                <a:gd name="T4" fmla="*/ 230 w 255"/>
                <a:gd name="T5" fmla="*/ 25 h 255"/>
                <a:gd name="T6" fmla="*/ 255 w 255"/>
                <a:gd name="T7" fmla="*/ 128 h 255"/>
                <a:gd name="T8" fmla="*/ 230 w 255"/>
                <a:gd name="T9" fmla="*/ 230 h 255"/>
                <a:gd name="T10" fmla="*/ 127 w 255"/>
                <a:gd name="T11" fmla="*/ 255 h 255"/>
                <a:gd name="T12" fmla="*/ 24 w 255"/>
                <a:gd name="T13" fmla="*/ 230 h 255"/>
                <a:gd name="T14" fmla="*/ 0 w 255"/>
                <a:gd name="T15" fmla="*/ 128 h 255"/>
                <a:gd name="T16" fmla="*/ 24 w 255"/>
                <a:gd name="T17" fmla="*/ 2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4" y="25"/>
                  </a:moveTo>
                  <a:cubicBezTo>
                    <a:pt x="40" y="10"/>
                    <a:pt x="104" y="0"/>
                    <a:pt x="127" y="0"/>
                  </a:cubicBezTo>
                  <a:cubicBezTo>
                    <a:pt x="151" y="0"/>
                    <a:pt x="214" y="10"/>
                    <a:pt x="230" y="25"/>
                  </a:cubicBezTo>
                  <a:cubicBezTo>
                    <a:pt x="245" y="40"/>
                    <a:pt x="255" y="104"/>
                    <a:pt x="255" y="128"/>
                  </a:cubicBezTo>
                  <a:cubicBezTo>
                    <a:pt x="255" y="151"/>
                    <a:pt x="245" y="215"/>
                    <a:pt x="230" y="230"/>
                  </a:cubicBezTo>
                  <a:cubicBezTo>
                    <a:pt x="214" y="246"/>
                    <a:pt x="151" y="255"/>
                    <a:pt x="127" y="255"/>
                  </a:cubicBezTo>
                  <a:cubicBezTo>
                    <a:pt x="104" y="255"/>
                    <a:pt x="40" y="246"/>
                    <a:pt x="24" y="230"/>
                  </a:cubicBezTo>
                  <a:cubicBezTo>
                    <a:pt x="9" y="215"/>
                    <a:pt x="0" y="151"/>
                    <a:pt x="0" y="128"/>
                  </a:cubicBezTo>
                  <a:cubicBezTo>
                    <a:pt x="0" y="104"/>
                    <a:pt x="9" y="40"/>
                    <a:pt x="24" y="25"/>
                  </a:cubicBezTo>
                </a:path>
              </a:pathLst>
            </a:custGeom>
            <a:solidFill>
              <a:srgbClr val="6020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5" name="Freeform 7">
              <a:extLst>
                <a:ext uri="{FF2B5EF4-FFF2-40B4-BE49-F238E27FC236}">
                  <a16:creationId xmlns:a16="http://schemas.microsoft.com/office/drawing/2014/main" id="{62EA9214-1AA0-49A4-9554-D0F695E32519}"/>
                </a:ext>
              </a:extLst>
            </p:cNvPr>
            <p:cNvSpPr>
              <a:spLocks/>
            </p:cNvSpPr>
            <p:nvPr/>
          </p:nvSpPr>
          <p:spPr bwMode="ltGray">
            <a:xfrm>
              <a:off x="1418142" y="4680891"/>
              <a:ext cx="3431061" cy="2182369"/>
            </a:xfrm>
            <a:custGeom>
              <a:avLst/>
              <a:gdLst>
                <a:gd name="T0" fmla="*/ 66 w 1021"/>
                <a:gd name="T1" fmla="*/ 649 h 649"/>
                <a:gd name="T2" fmla="*/ 45 w 1021"/>
                <a:gd name="T3" fmla="*/ 510 h 649"/>
                <a:gd name="T4" fmla="*/ 182 w 1021"/>
                <a:gd name="T5" fmla="*/ 182 h 649"/>
                <a:gd name="T6" fmla="*/ 510 w 1021"/>
                <a:gd name="T7" fmla="*/ 46 h 649"/>
                <a:gd name="T8" fmla="*/ 839 w 1021"/>
                <a:gd name="T9" fmla="*/ 182 h 649"/>
                <a:gd name="T10" fmla="*/ 975 w 1021"/>
                <a:gd name="T11" fmla="*/ 510 h 649"/>
                <a:gd name="T12" fmla="*/ 954 w 1021"/>
                <a:gd name="T13" fmla="*/ 649 h 649"/>
                <a:gd name="T14" fmla="*/ 1002 w 1021"/>
                <a:gd name="T15" fmla="*/ 649 h 649"/>
                <a:gd name="T16" fmla="*/ 1021 w 1021"/>
                <a:gd name="T17" fmla="*/ 510 h 649"/>
                <a:gd name="T18" fmla="*/ 871 w 1021"/>
                <a:gd name="T19" fmla="*/ 150 h 649"/>
                <a:gd name="T20" fmla="*/ 510 w 1021"/>
                <a:gd name="T21" fmla="*/ 0 h 649"/>
                <a:gd name="T22" fmla="*/ 149 w 1021"/>
                <a:gd name="T23" fmla="*/ 150 h 649"/>
                <a:gd name="T24" fmla="*/ 0 w 1021"/>
                <a:gd name="T25" fmla="*/ 510 h 649"/>
                <a:gd name="T26" fmla="*/ 19 w 1021"/>
                <a:gd name="T27" fmla="*/ 649 h 649"/>
                <a:gd name="T28" fmla="*/ 66 w 1021"/>
                <a:gd name="T29" fmla="*/ 64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1" h="649">
                  <a:moveTo>
                    <a:pt x="66" y="649"/>
                  </a:moveTo>
                  <a:cubicBezTo>
                    <a:pt x="53" y="605"/>
                    <a:pt x="45" y="558"/>
                    <a:pt x="45" y="510"/>
                  </a:cubicBezTo>
                  <a:cubicBezTo>
                    <a:pt x="45" y="386"/>
                    <a:pt x="94" y="270"/>
                    <a:pt x="182" y="182"/>
                  </a:cubicBezTo>
                  <a:cubicBezTo>
                    <a:pt x="269" y="94"/>
                    <a:pt x="386" y="46"/>
                    <a:pt x="510" y="46"/>
                  </a:cubicBezTo>
                  <a:cubicBezTo>
                    <a:pt x="634" y="46"/>
                    <a:pt x="751" y="94"/>
                    <a:pt x="839" y="182"/>
                  </a:cubicBezTo>
                  <a:cubicBezTo>
                    <a:pt x="927" y="270"/>
                    <a:pt x="975" y="386"/>
                    <a:pt x="975" y="510"/>
                  </a:cubicBezTo>
                  <a:cubicBezTo>
                    <a:pt x="975" y="558"/>
                    <a:pt x="968" y="605"/>
                    <a:pt x="954" y="649"/>
                  </a:cubicBezTo>
                  <a:cubicBezTo>
                    <a:pt x="1002" y="649"/>
                    <a:pt x="1002" y="649"/>
                    <a:pt x="1002" y="649"/>
                  </a:cubicBezTo>
                  <a:cubicBezTo>
                    <a:pt x="1014" y="604"/>
                    <a:pt x="1021" y="558"/>
                    <a:pt x="1021" y="510"/>
                  </a:cubicBezTo>
                  <a:cubicBezTo>
                    <a:pt x="1021" y="374"/>
                    <a:pt x="967" y="246"/>
                    <a:pt x="871" y="150"/>
                  </a:cubicBezTo>
                  <a:cubicBezTo>
                    <a:pt x="775" y="53"/>
                    <a:pt x="647" y="0"/>
                    <a:pt x="510" y="0"/>
                  </a:cubicBezTo>
                  <a:cubicBezTo>
                    <a:pt x="374" y="0"/>
                    <a:pt x="246" y="53"/>
                    <a:pt x="149" y="150"/>
                  </a:cubicBezTo>
                  <a:cubicBezTo>
                    <a:pt x="53" y="246"/>
                    <a:pt x="0" y="374"/>
                    <a:pt x="0" y="510"/>
                  </a:cubicBezTo>
                  <a:cubicBezTo>
                    <a:pt x="0" y="558"/>
                    <a:pt x="7" y="604"/>
                    <a:pt x="19" y="649"/>
                  </a:cubicBezTo>
                  <a:lnTo>
                    <a:pt x="66" y="649"/>
                  </a:lnTo>
                  <a:close/>
                </a:path>
              </a:pathLst>
            </a:custGeom>
            <a:solidFill>
              <a:srgbClr val="6020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6" name="Freeform 8">
              <a:extLst>
                <a:ext uri="{FF2B5EF4-FFF2-40B4-BE49-F238E27FC236}">
                  <a16:creationId xmlns:a16="http://schemas.microsoft.com/office/drawing/2014/main" id="{A9576233-805A-4FBA-941D-9D1AA1871816}"/>
                </a:ext>
              </a:extLst>
            </p:cNvPr>
            <p:cNvSpPr>
              <a:spLocks/>
            </p:cNvSpPr>
            <p:nvPr/>
          </p:nvSpPr>
          <p:spPr bwMode="ltGray">
            <a:xfrm>
              <a:off x="7806413" y="5037227"/>
              <a:ext cx="4385587" cy="1826033"/>
            </a:xfrm>
            <a:custGeom>
              <a:avLst/>
              <a:gdLst>
                <a:gd name="T0" fmla="*/ 1305 w 1305"/>
                <a:gd name="T1" fmla="*/ 543 h 543"/>
                <a:gd name="T2" fmla="*/ 1305 w 1305"/>
                <a:gd name="T3" fmla="*/ 15 h 543"/>
                <a:gd name="T4" fmla="*/ 994 w 1305"/>
                <a:gd name="T5" fmla="*/ 0 h 543"/>
                <a:gd name="T6" fmla="*/ 72 w 1305"/>
                <a:gd name="T7" fmla="*/ 99 h 543"/>
                <a:gd name="T8" fmla="*/ 0 w 1305"/>
                <a:gd name="T9" fmla="*/ 543 h 543"/>
                <a:gd name="T10" fmla="*/ 1305 w 1305"/>
                <a:gd name="T11" fmla="*/ 543 h 543"/>
              </a:gdLst>
              <a:ahLst/>
              <a:cxnLst>
                <a:cxn ang="0">
                  <a:pos x="T0" y="T1"/>
                </a:cxn>
                <a:cxn ang="0">
                  <a:pos x="T2" y="T3"/>
                </a:cxn>
                <a:cxn ang="0">
                  <a:pos x="T4" y="T5"/>
                </a:cxn>
                <a:cxn ang="0">
                  <a:pos x="T6" y="T7"/>
                </a:cxn>
                <a:cxn ang="0">
                  <a:pos x="T8" y="T9"/>
                </a:cxn>
                <a:cxn ang="0">
                  <a:pos x="T10" y="T11"/>
                </a:cxn>
              </a:cxnLst>
              <a:rect l="0" t="0" r="r" b="b"/>
              <a:pathLst>
                <a:path w="1305" h="543">
                  <a:moveTo>
                    <a:pt x="1305" y="543"/>
                  </a:moveTo>
                  <a:cubicBezTo>
                    <a:pt x="1305" y="15"/>
                    <a:pt x="1305" y="15"/>
                    <a:pt x="1305" y="15"/>
                  </a:cubicBezTo>
                  <a:cubicBezTo>
                    <a:pt x="1156" y="5"/>
                    <a:pt x="1028" y="0"/>
                    <a:pt x="994" y="0"/>
                  </a:cubicBezTo>
                  <a:cubicBezTo>
                    <a:pt x="900" y="0"/>
                    <a:pt x="133" y="38"/>
                    <a:pt x="72" y="99"/>
                  </a:cubicBezTo>
                  <a:cubicBezTo>
                    <a:pt x="42" y="129"/>
                    <a:pt x="17" y="334"/>
                    <a:pt x="0" y="543"/>
                  </a:cubicBezTo>
                  <a:lnTo>
                    <a:pt x="1305" y="543"/>
                  </a:lnTo>
                  <a:close/>
                </a:path>
              </a:pathLst>
            </a:custGeom>
            <a:solidFill>
              <a:srgbClr val="A50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4" name="Freeform 6">
              <a:extLst>
                <a:ext uri="{FF2B5EF4-FFF2-40B4-BE49-F238E27FC236}">
                  <a16:creationId xmlns:a16="http://schemas.microsoft.com/office/drawing/2014/main" id="{C0BB46B7-1892-4ACA-8DD0-414DE6BE8295}"/>
                </a:ext>
              </a:extLst>
            </p:cNvPr>
            <p:cNvSpPr>
              <a:spLocks/>
            </p:cNvSpPr>
            <p:nvPr/>
          </p:nvSpPr>
          <p:spPr bwMode="ltGray">
            <a:xfrm>
              <a:off x="7016788" y="4364738"/>
              <a:ext cx="1717237" cy="1714962"/>
            </a:xfrm>
            <a:custGeom>
              <a:avLst/>
              <a:gdLst>
                <a:gd name="T0" fmla="*/ 25 w 511"/>
                <a:gd name="T1" fmla="*/ 25 h 510"/>
                <a:gd name="T2" fmla="*/ 256 w 511"/>
                <a:gd name="T3" fmla="*/ 0 h 510"/>
                <a:gd name="T4" fmla="*/ 486 w 511"/>
                <a:gd name="T5" fmla="*/ 25 h 510"/>
                <a:gd name="T6" fmla="*/ 511 w 511"/>
                <a:gd name="T7" fmla="*/ 255 h 510"/>
                <a:gd name="T8" fmla="*/ 486 w 511"/>
                <a:gd name="T9" fmla="*/ 486 h 510"/>
                <a:gd name="T10" fmla="*/ 256 w 511"/>
                <a:gd name="T11" fmla="*/ 510 h 510"/>
                <a:gd name="T12" fmla="*/ 25 w 511"/>
                <a:gd name="T13" fmla="*/ 486 h 510"/>
                <a:gd name="T14" fmla="*/ 0 w 511"/>
                <a:gd name="T15" fmla="*/ 255 h 510"/>
                <a:gd name="T16" fmla="*/ 25 w 511"/>
                <a:gd name="T17" fmla="*/ 2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510">
                  <a:moveTo>
                    <a:pt x="25" y="25"/>
                  </a:moveTo>
                  <a:cubicBezTo>
                    <a:pt x="41" y="10"/>
                    <a:pt x="232" y="0"/>
                    <a:pt x="256" y="0"/>
                  </a:cubicBezTo>
                  <a:cubicBezTo>
                    <a:pt x="279" y="0"/>
                    <a:pt x="471" y="10"/>
                    <a:pt x="486" y="25"/>
                  </a:cubicBezTo>
                  <a:cubicBezTo>
                    <a:pt x="501" y="40"/>
                    <a:pt x="511" y="232"/>
                    <a:pt x="511" y="255"/>
                  </a:cubicBezTo>
                  <a:cubicBezTo>
                    <a:pt x="511" y="279"/>
                    <a:pt x="501" y="470"/>
                    <a:pt x="486" y="486"/>
                  </a:cubicBezTo>
                  <a:cubicBezTo>
                    <a:pt x="471" y="501"/>
                    <a:pt x="279" y="510"/>
                    <a:pt x="256" y="510"/>
                  </a:cubicBezTo>
                  <a:cubicBezTo>
                    <a:pt x="232" y="510"/>
                    <a:pt x="41" y="501"/>
                    <a:pt x="25" y="486"/>
                  </a:cubicBezTo>
                  <a:cubicBezTo>
                    <a:pt x="10" y="470"/>
                    <a:pt x="0" y="279"/>
                    <a:pt x="0" y="255"/>
                  </a:cubicBezTo>
                  <a:cubicBezTo>
                    <a:pt x="0" y="232"/>
                    <a:pt x="10" y="40"/>
                    <a:pt x="25" y="25"/>
                  </a:cubicBezTo>
                </a:path>
              </a:pathLst>
            </a:custGeom>
            <a:solidFill>
              <a:srgbClr val="D7B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4" name="Datumsplatzhalter 3">
            <a:extLst>
              <a:ext uri="{FF2B5EF4-FFF2-40B4-BE49-F238E27FC236}">
                <a16:creationId xmlns:a16="http://schemas.microsoft.com/office/drawing/2014/main" id="{16E646CF-9116-4A56-A338-863BA6369E51}"/>
              </a:ext>
            </a:extLst>
          </p:cNvPr>
          <p:cNvSpPr>
            <a:spLocks noGrp="1"/>
          </p:cNvSpPr>
          <p:nvPr>
            <p:ph type="dt" sz="half" idx="10"/>
          </p:nvPr>
        </p:nvSpPr>
        <p:spPr bwMode="gray">
          <a:xfrm>
            <a:off x="8797441" y="6357939"/>
            <a:ext cx="1008062" cy="252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5A7E8415-4C66-4993-976A-8E5A828B2FF1}" type="datetime1">
              <a:rPr lang="de-DE" smtClean="0"/>
              <a:t>23.01.2024</a:t>
            </a:fld>
            <a:endParaRPr lang="de-DE" dirty="0"/>
          </a:p>
        </p:txBody>
      </p:sp>
      <p:sp>
        <p:nvSpPr>
          <p:cNvPr id="5" name="Fußzeilenplatzhalter 4">
            <a:extLst>
              <a:ext uri="{FF2B5EF4-FFF2-40B4-BE49-F238E27FC236}">
                <a16:creationId xmlns:a16="http://schemas.microsoft.com/office/drawing/2014/main" id="{0F451683-239F-4B85-BB69-2D6306375E0E}"/>
              </a:ext>
            </a:extLst>
          </p:cNvPr>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de-DE"/>
              <a:t>Kapitelüberschrift</a:t>
            </a:r>
            <a:endParaRPr lang="de-DE" dirty="0"/>
          </a:p>
        </p:txBody>
      </p:sp>
      <p:sp>
        <p:nvSpPr>
          <p:cNvPr id="6" name="Foliennummernplatzhalter 5">
            <a:extLst>
              <a:ext uri="{FF2B5EF4-FFF2-40B4-BE49-F238E27FC236}">
                <a16:creationId xmlns:a16="http://schemas.microsoft.com/office/drawing/2014/main" id="{5835F7CC-CFA1-4E25-AAA4-0F53124657A8}"/>
              </a:ext>
            </a:extLst>
          </p:cNvPr>
          <p:cNvSpPr>
            <a:spLocks noGrp="1"/>
          </p:cNvSpPr>
          <p:nvPr>
            <p:ph type="sldNum" sz="quarter" idx="12"/>
          </p:nvPr>
        </p:nvSpPr>
        <p:spPr bwMode="gray">
          <a:xfrm>
            <a:off x="11469484" y="6357939"/>
            <a:ext cx="432000" cy="252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DBB9E5F1-AFE7-4EBE-ACF3-4A1EEA0755B6}" type="slidenum">
              <a:rPr lang="de-DE" smtClean="0"/>
              <a:pPr/>
              <a:t>‹Nr.›</a:t>
            </a:fld>
            <a:endParaRPr lang="de-DE" dirty="0"/>
          </a:p>
        </p:txBody>
      </p:sp>
      <p:grpSp>
        <p:nvGrpSpPr>
          <p:cNvPr id="55" name="Gruppieren 54">
            <a:extLst>
              <a:ext uri="{FF2B5EF4-FFF2-40B4-BE49-F238E27FC236}">
                <a16:creationId xmlns:a16="http://schemas.microsoft.com/office/drawing/2014/main" id="{78D6CEC8-81A2-4B0A-958C-ED09FE4D4CB4}"/>
              </a:ext>
            </a:extLst>
          </p:cNvPr>
          <p:cNvGrpSpPr>
            <a:grpSpLocks noChangeAspect="1"/>
          </p:cNvGrpSpPr>
          <p:nvPr/>
        </p:nvGrpSpPr>
        <p:grpSpPr bwMode="black">
          <a:xfrm>
            <a:off x="11461969" y="381505"/>
            <a:ext cx="432000" cy="435160"/>
            <a:chOff x="21128037" y="-6380163"/>
            <a:chExt cx="11282364" cy="11364914"/>
          </a:xfrm>
          <a:solidFill>
            <a:schemeClr val="bg1"/>
          </a:solidFill>
        </p:grpSpPr>
        <p:sp>
          <p:nvSpPr>
            <p:cNvPr id="56" name="Rectangle 9">
              <a:extLst>
                <a:ext uri="{FF2B5EF4-FFF2-40B4-BE49-F238E27FC236}">
                  <a16:creationId xmlns:a16="http://schemas.microsoft.com/office/drawing/2014/main" id="{B539CE21-29C2-4537-8CA3-56E3F37B000A}"/>
                </a:ext>
              </a:extLst>
            </p:cNvPr>
            <p:cNvSpPr>
              <a:spLocks noChangeArrowheads="1"/>
            </p:cNvSpPr>
            <p:nvPr/>
          </p:nvSpPr>
          <p:spPr bwMode="black">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Rectangle 10">
              <a:extLst>
                <a:ext uri="{FF2B5EF4-FFF2-40B4-BE49-F238E27FC236}">
                  <a16:creationId xmlns:a16="http://schemas.microsoft.com/office/drawing/2014/main" id="{36D44EA9-3778-41D7-BF9F-2BD59606633B}"/>
                </a:ext>
              </a:extLst>
            </p:cNvPr>
            <p:cNvSpPr>
              <a:spLocks noChangeArrowheads="1"/>
            </p:cNvSpPr>
            <p:nvPr/>
          </p:nvSpPr>
          <p:spPr bwMode="black">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Rectangle 11">
              <a:extLst>
                <a:ext uri="{FF2B5EF4-FFF2-40B4-BE49-F238E27FC236}">
                  <a16:creationId xmlns:a16="http://schemas.microsoft.com/office/drawing/2014/main" id="{28A8BAD1-289A-4C69-8956-9BC1E54EA643}"/>
                </a:ext>
              </a:extLst>
            </p:cNvPr>
            <p:cNvSpPr>
              <a:spLocks noChangeArrowheads="1"/>
            </p:cNvSpPr>
            <p:nvPr/>
          </p:nvSpPr>
          <p:spPr bwMode="black">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Rectangle 12">
              <a:extLst>
                <a:ext uri="{FF2B5EF4-FFF2-40B4-BE49-F238E27FC236}">
                  <a16:creationId xmlns:a16="http://schemas.microsoft.com/office/drawing/2014/main" id="{CBDE5E31-2A18-49F9-BAF8-A0FEABA06367}"/>
                </a:ext>
              </a:extLst>
            </p:cNvPr>
            <p:cNvSpPr>
              <a:spLocks noChangeArrowheads="1"/>
            </p:cNvSpPr>
            <p:nvPr/>
          </p:nvSpPr>
          <p:spPr bwMode="black">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 name="Rectangle 13">
              <a:extLst>
                <a:ext uri="{FF2B5EF4-FFF2-40B4-BE49-F238E27FC236}">
                  <a16:creationId xmlns:a16="http://schemas.microsoft.com/office/drawing/2014/main" id="{6A8C72D4-89E1-45C7-B0AF-38507DD8C762}"/>
                </a:ext>
              </a:extLst>
            </p:cNvPr>
            <p:cNvSpPr>
              <a:spLocks noChangeArrowheads="1"/>
            </p:cNvSpPr>
            <p:nvPr/>
          </p:nvSpPr>
          <p:spPr bwMode="black">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Rectangle 14">
              <a:extLst>
                <a:ext uri="{FF2B5EF4-FFF2-40B4-BE49-F238E27FC236}">
                  <a16:creationId xmlns:a16="http://schemas.microsoft.com/office/drawing/2014/main" id="{59E67087-0FA4-402C-96F2-E58445E1C287}"/>
                </a:ext>
              </a:extLst>
            </p:cNvPr>
            <p:cNvSpPr>
              <a:spLocks noChangeArrowheads="1"/>
            </p:cNvSpPr>
            <p:nvPr/>
          </p:nvSpPr>
          <p:spPr bwMode="black">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Rectangle 15">
              <a:extLst>
                <a:ext uri="{FF2B5EF4-FFF2-40B4-BE49-F238E27FC236}">
                  <a16:creationId xmlns:a16="http://schemas.microsoft.com/office/drawing/2014/main" id="{F4C9584C-F93E-423B-B912-484FD74301B9}"/>
                </a:ext>
              </a:extLst>
            </p:cNvPr>
            <p:cNvSpPr>
              <a:spLocks noChangeArrowheads="1"/>
            </p:cNvSpPr>
            <p:nvPr/>
          </p:nvSpPr>
          <p:spPr bwMode="black">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Rectangle 16">
              <a:extLst>
                <a:ext uri="{FF2B5EF4-FFF2-40B4-BE49-F238E27FC236}">
                  <a16:creationId xmlns:a16="http://schemas.microsoft.com/office/drawing/2014/main" id="{A1F2AEE0-905C-4A21-9105-289A7E445933}"/>
                </a:ext>
              </a:extLst>
            </p:cNvPr>
            <p:cNvSpPr>
              <a:spLocks noChangeArrowheads="1"/>
            </p:cNvSpPr>
            <p:nvPr/>
          </p:nvSpPr>
          <p:spPr bwMode="black">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8" name="Rectangle 17">
              <a:extLst>
                <a:ext uri="{FF2B5EF4-FFF2-40B4-BE49-F238E27FC236}">
                  <a16:creationId xmlns:a16="http://schemas.microsoft.com/office/drawing/2014/main" id="{F8E34B7E-BE29-4F02-BFAC-F987D7E9A03D}"/>
                </a:ext>
              </a:extLst>
            </p:cNvPr>
            <p:cNvSpPr>
              <a:spLocks noChangeArrowheads="1"/>
            </p:cNvSpPr>
            <p:nvPr/>
          </p:nvSpPr>
          <p:spPr bwMode="black">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Rectangle 18">
              <a:extLst>
                <a:ext uri="{FF2B5EF4-FFF2-40B4-BE49-F238E27FC236}">
                  <a16:creationId xmlns:a16="http://schemas.microsoft.com/office/drawing/2014/main" id="{6AFE5CE8-C337-4E77-B261-9B186826835F}"/>
                </a:ext>
              </a:extLst>
            </p:cNvPr>
            <p:cNvSpPr>
              <a:spLocks noChangeArrowheads="1"/>
            </p:cNvSpPr>
            <p:nvPr/>
          </p:nvSpPr>
          <p:spPr bwMode="black">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Rectangle 19">
              <a:extLst>
                <a:ext uri="{FF2B5EF4-FFF2-40B4-BE49-F238E27FC236}">
                  <a16:creationId xmlns:a16="http://schemas.microsoft.com/office/drawing/2014/main" id="{710D8FF1-920F-4B88-9583-16DAC48D7A12}"/>
                </a:ext>
              </a:extLst>
            </p:cNvPr>
            <p:cNvSpPr>
              <a:spLocks noChangeArrowheads="1"/>
            </p:cNvSpPr>
            <p:nvPr/>
          </p:nvSpPr>
          <p:spPr bwMode="black">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Rectangle 20">
              <a:extLst>
                <a:ext uri="{FF2B5EF4-FFF2-40B4-BE49-F238E27FC236}">
                  <a16:creationId xmlns:a16="http://schemas.microsoft.com/office/drawing/2014/main" id="{63EE016D-74C7-4150-8151-F11D0EB23827}"/>
                </a:ext>
              </a:extLst>
            </p:cNvPr>
            <p:cNvSpPr>
              <a:spLocks noChangeArrowheads="1"/>
            </p:cNvSpPr>
            <p:nvPr/>
          </p:nvSpPr>
          <p:spPr bwMode="black">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Rectangle 21">
              <a:extLst>
                <a:ext uri="{FF2B5EF4-FFF2-40B4-BE49-F238E27FC236}">
                  <a16:creationId xmlns:a16="http://schemas.microsoft.com/office/drawing/2014/main" id="{07B89067-1091-4284-94F1-591B330FD03C}"/>
                </a:ext>
              </a:extLst>
            </p:cNvPr>
            <p:cNvSpPr>
              <a:spLocks noChangeArrowheads="1"/>
            </p:cNvSpPr>
            <p:nvPr/>
          </p:nvSpPr>
          <p:spPr bwMode="black">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Rectangle 22">
              <a:extLst>
                <a:ext uri="{FF2B5EF4-FFF2-40B4-BE49-F238E27FC236}">
                  <a16:creationId xmlns:a16="http://schemas.microsoft.com/office/drawing/2014/main" id="{4DC5F7F6-BF55-4EA3-8828-EB5C75AA572B}"/>
                </a:ext>
              </a:extLst>
            </p:cNvPr>
            <p:cNvSpPr>
              <a:spLocks noChangeArrowheads="1"/>
            </p:cNvSpPr>
            <p:nvPr/>
          </p:nvSpPr>
          <p:spPr bwMode="black">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Rectangle 23">
              <a:extLst>
                <a:ext uri="{FF2B5EF4-FFF2-40B4-BE49-F238E27FC236}">
                  <a16:creationId xmlns:a16="http://schemas.microsoft.com/office/drawing/2014/main" id="{C242CC20-3B16-4A27-9C79-23566203850D}"/>
                </a:ext>
              </a:extLst>
            </p:cNvPr>
            <p:cNvSpPr>
              <a:spLocks noChangeArrowheads="1"/>
            </p:cNvSpPr>
            <p:nvPr/>
          </p:nvSpPr>
          <p:spPr bwMode="black">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Rectangle 24">
              <a:extLst>
                <a:ext uri="{FF2B5EF4-FFF2-40B4-BE49-F238E27FC236}">
                  <a16:creationId xmlns:a16="http://schemas.microsoft.com/office/drawing/2014/main" id="{ABEA02A7-E866-48A9-AFEF-1DE0C8EE84AF}"/>
                </a:ext>
              </a:extLst>
            </p:cNvPr>
            <p:cNvSpPr>
              <a:spLocks noChangeArrowheads="1"/>
            </p:cNvSpPr>
            <p:nvPr/>
          </p:nvSpPr>
          <p:spPr bwMode="black">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Rectangle 25">
              <a:extLst>
                <a:ext uri="{FF2B5EF4-FFF2-40B4-BE49-F238E27FC236}">
                  <a16:creationId xmlns:a16="http://schemas.microsoft.com/office/drawing/2014/main" id="{5B236ED3-B21B-43C5-B2B0-B4FBE9A15233}"/>
                </a:ext>
              </a:extLst>
            </p:cNvPr>
            <p:cNvSpPr>
              <a:spLocks noChangeArrowheads="1"/>
            </p:cNvSpPr>
            <p:nvPr/>
          </p:nvSpPr>
          <p:spPr bwMode="black">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Rectangle 26">
              <a:extLst>
                <a:ext uri="{FF2B5EF4-FFF2-40B4-BE49-F238E27FC236}">
                  <a16:creationId xmlns:a16="http://schemas.microsoft.com/office/drawing/2014/main" id="{4EF9EDDC-3870-4196-A24C-5C3025BAB554}"/>
                </a:ext>
              </a:extLst>
            </p:cNvPr>
            <p:cNvSpPr>
              <a:spLocks noChangeArrowheads="1"/>
            </p:cNvSpPr>
            <p:nvPr/>
          </p:nvSpPr>
          <p:spPr bwMode="black">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Rectangle 27">
              <a:extLst>
                <a:ext uri="{FF2B5EF4-FFF2-40B4-BE49-F238E27FC236}">
                  <a16:creationId xmlns:a16="http://schemas.microsoft.com/office/drawing/2014/main" id="{7726888A-1682-48F5-B675-75811DA6DD9C}"/>
                </a:ext>
              </a:extLst>
            </p:cNvPr>
            <p:cNvSpPr>
              <a:spLocks noChangeArrowheads="1"/>
            </p:cNvSpPr>
            <p:nvPr/>
          </p:nvSpPr>
          <p:spPr bwMode="black">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Rectangle 28">
              <a:extLst>
                <a:ext uri="{FF2B5EF4-FFF2-40B4-BE49-F238E27FC236}">
                  <a16:creationId xmlns:a16="http://schemas.microsoft.com/office/drawing/2014/main" id="{BA4B4754-3D53-40DB-8425-99ECBE6238E2}"/>
                </a:ext>
              </a:extLst>
            </p:cNvPr>
            <p:cNvSpPr>
              <a:spLocks noChangeArrowheads="1"/>
            </p:cNvSpPr>
            <p:nvPr/>
          </p:nvSpPr>
          <p:spPr bwMode="black">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Rectangle 29">
              <a:extLst>
                <a:ext uri="{FF2B5EF4-FFF2-40B4-BE49-F238E27FC236}">
                  <a16:creationId xmlns:a16="http://schemas.microsoft.com/office/drawing/2014/main" id="{DA8838C4-7DD9-4635-A035-59DC5FC0C6FB}"/>
                </a:ext>
              </a:extLst>
            </p:cNvPr>
            <p:cNvSpPr>
              <a:spLocks noChangeArrowheads="1"/>
            </p:cNvSpPr>
            <p:nvPr/>
          </p:nvSpPr>
          <p:spPr bwMode="black">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Rectangle 30">
              <a:extLst>
                <a:ext uri="{FF2B5EF4-FFF2-40B4-BE49-F238E27FC236}">
                  <a16:creationId xmlns:a16="http://schemas.microsoft.com/office/drawing/2014/main" id="{AAA3E6C8-5E96-4060-B41A-8117048E67CF}"/>
                </a:ext>
              </a:extLst>
            </p:cNvPr>
            <p:cNvSpPr>
              <a:spLocks noChangeArrowheads="1"/>
            </p:cNvSpPr>
            <p:nvPr/>
          </p:nvSpPr>
          <p:spPr bwMode="black">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Rectangle 31">
              <a:extLst>
                <a:ext uri="{FF2B5EF4-FFF2-40B4-BE49-F238E27FC236}">
                  <a16:creationId xmlns:a16="http://schemas.microsoft.com/office/drawing/2014/main" id="{D1296929-8571-4355-AAC5-7125213449FD}"/>
                </a:ext>
              </a:extLst>
            </p:cNvPr>
            <p:cNvSpPr>
              <a:spLocks noChangeArrowheads="1"/>
            </p:cNvSpPr>
            <p:nvPr/>
          </p:nvSpPr>
          <p:spPr bwMode="black">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3" name="Rectangle 32">
              <a:extLst>
                <a:ext uri="{FF2B5EF4-FFF2-40B4-BE49-F238E27FC236}">
                  <a16:creationId xmlns:a16="http://schemas.microsoft.com/office/drawing/2014/main" id="{52FB97FA-2160-4225-AAC5-D2EDD5AE6EA6}"/>
                </a:ext>
              </a:extLst>
            </p:cNvPr>
            <p:cNvSpPr>
              <a:spLocks noChangeArrowheads="1"/>
            </p:cNvSpPr>
            <p:nvPr/>
          </p:nvSpPr>
          <p:spPr bwMode="black">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38" name="Freihandform: Form 37">
            <a:extLst>
              <a:ext uri="{FF2B5EF4-FFF2-40B4-BE49-F238E27FC236}">
                <a16:creationId xmlns:a16="http://schemas.microsoft.com/office/drawing/2014/main" id="{4C3AC30F-2C57-4103-B10D-98BBE59D8535}"/>
              </a:ext>
            </a:extLst>
          </p:cNvPr>
          <p:cNvSpPr/>
          <p:nvPr/>
        </p:nvSpPr>
        <p:spPr bwMode="gray">
          <a:xfrm>
            <a:off x="9990723" y="6412481"/>
            <a:ext cx="1408386" cy="187224"/>
          </a:xfrm>
          <a:custGeom>
            <a:avLst/>
            <a:gdLst/>
            <a:ahLst/>
            <a:cxnLst/>
            <a:rect l="l" t="t" r="r" b="b"/>
            <a:pathLst>
              <a:path w="1408386" h="187224">
                <a:moveTo>
                  <a:pt x="1147553" y="142418"/>
                </a:moveTo>
                <a:cubicBezTo>
                  <a:pt x="1144086" y="144952"/>
                  <a:pt x="1141553" y="147619"/>
                  <a:pt x="1139952" y="150419"/>
                </a:cubicBezTo>
                <a:cubicBezTo>
                  <a:pt x="1138352" y="153220"/>
                  <a:pt x="1137552" y="156020"/>
                  <a:pt x="1137552" y="158820"/>
                </a:cubicBezTo>
                <a:cubicBezTo>
                  <a:pt x="1137552" y="164021"/>
                  <a:pt x="1140052" y="168155"/>
                  <a:pt x="1145053" y="171222"/>
                </a:cubicBezTo>
                <a:cubicBezTo>
                  <a:pt x="1150054" y="174289"/>
                  <a:pt x="1156954" y="175822"/>
                  <a:pt x="1165755" y="175822"/>
                </a:cubicBezTo>
                <a:cubicBezTo>
                  <a:pt x="1170423" y="175822"/>
                  <a:pt x="1174657" y="175256"/>
                  <a:pt x="1178457" y="174122"/>
                </a:cubicBezTo>
                <a:cubicBezTo>
                  <a:pt x="1182257" y="172989"/>
                  <a:pt x="1185491" y="171522"/>
                  <a:pt x="1188158" y="169722"/>
                </a:cubicBezTo>
                <a:cubicBezTo>
                  <a:pt x="1190825" y="167921"/>
                  <a:pt x="1192892" y="165821"/>
                  <a:pt x="1194359" y="163421"/>
                </a:cubicBezTo>
                <a:cubicBezTo>
                  <a:pt x="1195826" y="161021"/>
                  <a:pt x="1196559" y="158554"/>
                  <a:pt x="1196559" y="156020"/>
                </a:cubicBezTo>
                <a:cubicBezTo>
                  <a:pt x="1196559" y="151486"/>
                  <a:pt x="1194893" y="148352"/>
                  <a:pt x="1191559" y="146619"/>
                </a:cubicBezTo>
                <a:cubicBezTo>
                  <a:pt x="1188225" y="144885"/>
                  <a:pt x="1183358" y="144018"/>
                  <a:pt x="1176957" y="144018"/>
                </a:cubicBezTo>
                <a:lnTo>
                  <a:pt x="1160155" y="144018"/>
                </a:lnTo>
                <a:cubicBezTo>
                  <a:pt x="1158288" y="144018"/>
                  <a:pt x="1156254" y="143918"/>
                  <a:pt x="1154054" y="143718"/>
                </a:cubicBezTo>
                <a:cubicBezTo>
                  <a:pt x="1151854" y="143518"/>
                  <a:pt x="1149687" y="143085"/>
                  <a:pt x="1147553" y="142418"/>
                </a:cubicBezTo>
                <a:close/>
                <a:moveTo>
                  <a:pt x="974608" y="91612"/>
                </a:moveTo>
                <a:cubicBezTo>
                  <a:pt x="966473" y="92679"/>
                  <a:pt x="959639" y="93946"/>
                  <a:pt x="954105" y="95412"/>
                </a:cubicBezTo>
                <a:cubicBezTo>
                  <a:pt x="948571" y="96879"/>
                  <a:pt x="944104" y="98613"/>
                  <a:pt x="940704" y="100613"/>
                </a:cubicBezTo>
                <a:cubicBezTo>
                  <a:pt x="937303" y="102613"/>
                  <a:pt x="934836" y="104914"/>
                  <a:pt x="933303" y="107514"/>
                </a:cubicBezTo>
                <a:cubicBezTo>
                  <a:pt x="931769" y="110114"/>
                  <a:pt x="931002" y="112948"/>
                  <a:pt x="931002" y="116015"/>
                </a:cubicBezTo>
                <a:cubicBezTo>
                  <a:pt x="931002" y="121616"/>
                  <a:pt x="932669" y="125616"/>
                  <a:pt x="936003" y="128016"/>
                </a:cubicBezTo>
                <a:cubicBezTo>
                  <a:pt x="939337" y="130417"/>
                  <a:pt x="943404" y="131617"/>
                  <a:pt x="948205" y="131617"/>
                </a:cubicBezTo>
                <a:cubicBezTo>
                  <a:pt x="952872" y="131617"/>
                  <a:pt x="957272" y="130517"/>
                  <a:pt x="961406" y="128316"/>
                </a:cubicBezTo>
                <a:cubicBezTo>
                  <a:pt x="965540" y="126116"/>
                  <a:pt x="969941" y="122882"/>
                  <a:pt x="974608" y="118615"/>
                </a:cubicBezTo>
                <a:close/>
                <a:moveTo>
                  <a:pt x="422158" y="91612"/>
                </a:moveTo>
                <a:cubicBezTo>
                  <a:pt x="414023" y="92679"/>
                  <a:pt x="407189" y="93946"/>
                  <a:pt x="401655" y="95412"/>
                </a:cubicBezTo>
                <a:cubicBezTo>
                  <a:pt x="396121" y="96879"/>
                  <a:pt x="391654" y="98613"/>
                  <a:pt x="388254" y="100613"/>
                </a:cubicBezTo>
                <a:cubicBezTo>
                  <a:pt x="384853" y="102613"/>
                  <a:pt x="382386" y="104914"/>
                  <a:pt x="380853" y="107514"/>
                </a:cubicBezTo>
                <a:cubicBezTo>
                  <a:pt x="379319" y="110114"/>
                  <a:pt x="378552" y="112948"/>
                  <a:pt x="378552" y="116015"/>
                </a:cubicBezTo>
                <a:cubicBezTo>
                  <a:pt x="378552" y="121616"/>
                  <a:pt x="380219" y="125616"/>
                  <a:pt x="383553" y="128016"/>
                </a:cubicBezTo>
                <a:cubicBezTo>
                  <a:pt x="386887" y="130417"/>
                  <a:pt x="390954" y="131617"/>
                  <a:pt x="395754" y="131617"/>
                </a:cubicBezTo>
                <a:cubicBezTo>
                  <a:pt x="400422" y="131617"/>
                  <a:pt x="404822" y="130517"/>
                  <a:pt x="408956" y="128316"/>
                </a:cubicBezTo>
                <a:cubicBezTo>
                  <a:pt x="413090" y="126116"/>
                  <a:pt x="417491" y="122882"/>
                  <a:pt x="422158" y="118615"/>
                </a:cubicBezTo>
                <a:close/>
                <a:moveTo>
                  <a:pt x="511331" y="56607"/>
                </a:moveTo>
                <a:cubicBezTo>
                  <a:pt x="507464" y="56607"/>
                  <a:pt x="503830" y="57507"/>
                  <a:pt x="500429" y="59307"/>
                </a:cubicBezTo>
                <a:cubicBezTo>
                  <a:pt x="497029" y="61108"/>
                  <a:pt x="494062" y="63641"/>
                  <a:pt x="491528" y="66908"/>
                </a:cubicBezTo>
                <a:cubicBezTo>
                  <a:pt x="488995" y="70175"/>
                  <a:pt x="486994" y="74076"/>
                  <a:pt x="485528" y="78610"/>
                </a:cubicBezTo>
                <a:cubicBezTo>
                  <a:pt x="484061" y="83144"/>
                  <a:pt x="483327" y="88211"/>
                  <a:pt x="483327" y="93812"/>
                </a:cubicBezTo>
                <a:cubicBezTo>
                  <a:pt x="483327" y="105547"/>
                  <a:pt x="485661" y="114681"/>
                  <a:pt x="490328" y="121216"/>
                </a:cubicBezTo>
                <a:cubicBezTo>
                  <a:pt x="494995" y="127750"/>
                  <a:pt x="501596" y="131017"/>
                  <a:pt x="510131" y="131017"/>
                </a:cubicBezTo>
                <a:cubicBezTo>
                  <a:pt x="514665" y="131017"/>
                  <a:pt x="518932" y="129917"/>
                  <a:pt x="522932" y="127716"/>
                </a:cubicBezTo>
                <a:cubicBezTo>
                  <a:pt x="526933" y="125516"/>
                  <a:pt x="530933" y="122149"/>
                  <a:pt x="534934" y="117615"/>
                </a:cubicBezTo>
                <a:lnTo>
                  <a:pt x="534934" y="66808"/>
                </a:lnTo>
                <a:cubicBezTo>
                  <a:pt x="530800" y="63075"/>
                  <a:pt x="526833" y="60441"/>
                  <a:pt x="523032" y="58907"/>
                </a:cubicBezTo>
                <a:cubicBezTo>
                  <a:pt x="519232" y="57374"/>
                  <a:pt x="515331" y="56607"/>
                  <a:pt x="511331" y="56607"/>
                </a:cubicBezTo>
                <a:close/>
                <a:moveTo>
                  <a:pt x="1272131" y="55807"/>
                </a:moveTo>
                <a:cubicBezTo>
                  <a:pt x="1268663" y="55807"/>
                  <a:pt x="1265363" y="56474"/>
                  <a:pt x="1262229" y="57807"/>
                </a:cubicBezTo>
                <a:cubicBezTo>
                  <a:pt x="1259096" y="59141"/>
                  <a:pt x="1256262" y="61108"/>
                  <a:pt x="1253728" y="63708"/>
                </a:cubicBezTo>
                <a:cubicBezTo>
                  <a:pt x="1251195" y="66308"/>
                  <a:pt x="1249094" y="69475"/>
                  <a:pt x="1247427" y="73210"/>
                </a:cubicBezTo>
                <a:cubicBezTo>
                  <a:pt x="1245761" y="76943"/>
                  <a:pt x="1244661" y="81211"/>
                  <a:pt x="1244127" y="86011"/>
                </a:cubicBezTo>
                <a:lnTo>
                  <a:pt x="1296134" y="86011"/>
                </a:lnTo>
                <a:cubicBezTo>
                  <a:pt x="1296134" y="76143"/>
                  <a:pt x="1294033" y="68642"/>
                  <a:pt x="1289833" y="63508"/>
                </a:cubicBezTo>
                <a:cubicBezTo>
                  <a:pt x="1285632" y="58374"/>
                  <a:pt x="1279732" y="55807"/>
                  <a:pt x="1272131" y="55807"/>
                </a:cubicBezTo>
                <a:close/>
                <a:moveTo>
                  <a:pt x="1163355" y="54807"/>
                </a:moveTo>
                <a:cubicBezTo>
                  <a:pt x="1157621" y="54807"/>
                  <a:pt x="1152754" y="56774"/>
                  <a:pt x="1148753" y="60708"/>
                </a:cubicBezTo>
                <a:cubicBezTo>
                  <a:pt x="1144753" y="64641"/>
                  <a:pt x="1142753" y="70209"/>
                  <a:pt x="1142753" y="77410"/>
                </a:cubicBezTo>
                <a:cubicBezTo>
                  <a:pt x="1142753" y="81011"/>
                  <a:pt x="1143286" y="84244"/>
                  <a:pt x="1144353" y="87111"/>
                </a:cubicBezTo>
                <a:cubicBezTo>
                  <a:pt x="1145419" y="89978"/>
                  <a:pt x="1146920" y="92412"/>
                  <a:pt x="1148853" y="94412"/>
                </a:cubicBezTo>
                <a:cubicBezTo>
                  <a:pt x="1150787" y="96412"/>
                  <a:pt x="1152987" y="97946"/>
                  <a:pt x="1155454" y="99013"/>
                </a:cubicBezTo>
                <a:cubicBezTo>
                  <a:pt x="1157921" y="100080"/>
                  <a:pt x="1160555" y="100613"/>
                  <a:pt x="1163355" y="100613"/>
                </a:cubicBezTo>
                <a:cubicBezTo>
                  <a:pt x="1166156" y="100613"/>
                  <a:pt x="1168789" y="100080"/>
                  <a:pt x="1171256" y="99013"/>
                </a:cubicBezTo>
                <a:cubicBezTo>
                  <a:pt x="1173723" y="97946"/>
                  <a:pt x="1175923" y="96412"/>
                  <a:pt x="1177857" y="94412"/>
                </a:cubicBezTo>
                <a:cubicBezTo>
                  <a:pt x="1179791" y="92412"/>
                  <a:pt x="1181291" y="89978"/>
                  <a:pt x="1182357" y="87111"/>
                </a:cubicBezTo>
                <a:cubicBezTo>
                  <a:pt x="1183424" y="84244"/>
                  <a:pt x="1183958" y="81011"/>
                  <a:pt x="1183958" y="77410"/>
                </a:cubicBezTo>
                <a:cubicBezTo>
                  <a:pt x="1183958" y="70209"/>
                  <a:pt x="1181957" y="64641"/>
                  <a:pt x="1177957" y="60708"/>
                </a:cubicBezTo>
                <a:cubicBezTo>
                  <a:pt x="1173957" y="56774"/>
                  <a:pt x="1169089" y="54807"/>
                  <a:pt x="1163355" y="54807"/>
                </a:cubicBezTo>
                <a:close/>
                <a:moveTo>
                  <a:pt x="1378782" y="42805"/>
                </a:moveTo>
                <a:cubicBezTo>
                  <a:pt x="1389050" y="42805"/>
                  <a:pt x="1396551" y="46006"/>
                  <a:pt x="1401285" y="52407"/>
                </a:cubicBezTo>
                <a:cubicBezTo>
                  <a:pt x="1406019" y="58807"/>
                  <a:pt x="1408386" y="68275"/>
                  <a:pt x="1408386" y="80811"/>
                </a:cubicBezTo>
                <a:lnTo>
                  <a:pt x="1408386" y="142418"/>
                </a:lnTo>
                <a:lnTo>
                  <a:pt x="1391984" y="142418"/>
                </a:lnTo>
                <a:lnTo>
                  <a:pt x="1391984" y="83011"/>
                </a:lnTo>
                <a:cubicBezTo>
                  <a:pt x="1391984" y="73810"/>
                  <a:pt x="1390517" y="67175"/>
                  <a:pt x="1387583" y="63108"/>
                </a:cubicBezTo>
                <a:cubicBezTo>
                  <a:pt x="1384649" y="59041"/>
                  <a:pt x="1379982" y="57007"/>
                  <a:pt x="1373581" y="57007"/>
                </a:cubicBezTo>
                <a:cubicBezTo>
                  <a:pt x="1368514" y="57007"/>
                  <a:pt x="1364047" y="58274"/>
                  <a:pt x="1360180" y="60808"/>
                </a:cubicBezTo>
                <a:cubicBezTo>
                  <a:pt x="1356313" y="63341"/>
                  <a:pt x="1351912" y="67075"/>
                  <a:pt x="1346978" y="72009"/>
                </a:cubicBezTo>
                <a:lnTo>
                  <a:pt x="1346978" y="142418"/>
                </a:lnTo>
                <a:lnTo>
                  <a:pt x="1330576" y="142418"/>
                </a:lnTo>
                <a:lnTo>
                  <a:pt x="1330576" y="45206"/>
                </a:lnTo>
                <a:lnTo>
                  <a:pt x="1344178" y="45206"/>
                </a:lnTo>
                <a:lnTo>
                  <a:pt x="1345578" y="59207"/>
                </a:lnTo>
                <a:lnTo>
                  <a:pt x="1346178" y="59207"/>
                </a:lnTo>
                <a:cubicBezTo>
                  <a:pt x="1350845" y="54540"/>
                  <a:pt x="1355746" y="50640"/>
                  <a:pt x="1360880" y="47506"/>
                </a:cubicBezTo>
                <a:cubicBezTo>
                  <a:pt x="1366014" y="44372"/>
                  <a:pt x="1371981" y="42805"/>
                  <a:pt x="1378782" y="42805"/>
                </a:cubicBezTo>
                <a:close/>
                <a:moveTo>
                  <a:pt x="1271731" y="42805"/>
                </a:moveTo>
                <a:cubicBezTo>
                  <a:pt x="1277865" y="42805"/>
                  <a:pt x="1283365" y="43872"/>
                  <a:pt x="1288233" y="46006"/>
                </a:cubicBezTo>
                <a:cubicBezTo>
                  <a:pt x="1293100" y="48139"/>
                  <a:pt x="1297167" y="51206"/>
                  <a:pt x="1300434" y="55207"/>
                </a:cubicBezTo>
                <a:cubicBezTo>
                  <a:pt x="1303701" y="59207"/>
                  <a:pt x="1306201" y="64008"/>
                  <a:pt x="1307935" y="69609"/>
                </a:cubicBezTo>
                <a:cubicBezTo>
                  <a:pt x="1309669" y="75210"/>
                  <a:pt x="1310535" y="81477"/>
                  <a:pt x="1310535" y="88411"/>
                </a:cubicBezTo>
                <a:cubicBezTo>
                  <a:pt x="1310535" y="90145"/>
                  <a:pt x="1310502" y="91845"/>
                  <a:pt x="1310435" y="93512"/>
                </a:cubicBezTo>
                <a:cubicBezTo>
                  <a:pt x="1310369" y="95179"/>
                  <a:pt x="1310202" y="96613"/>
                  <a:pt x="1309935" y="97813"/>
                </a:cubicBezTo>
                <a:lnTo>
                  <a:pt x="1244327" y="97813"/>
                </a:lnTo>
                <a:cubicBezTo>
                  <a:pt x="1244994" y="108214"/>
                  <a:pt x="1248228" y="116448"/>
                  <a:pt x="1254028" y="122516"/>
                </a:cubicBezTo>
                <a:cubicBezTo>
                  <a:pt x="1259829" y="128583"/>
                  <a:pt x="1267397" y="131617"/>
                  <a:pt x="1276731" y="131617"/>
                </a:cubicBezTo>
                <a:cubicBezTo>
                  <a:pt x="1281399" y="131617"/>
                  <a:pt x="1285699" y="130917"/>
                  <a:pt x="1289633" y="129517"/>
                </a:cubicBezTo>
                <a:cubicBezTo>
                  <a:pt x="1293567" y="128116"/>
                  <a:pt x="1297334" y="126283"/>
                  <a:pt x="1300934" y="124016"/>
                </a:cubicBezTo>
                <a:lnTo>
                  <a:pt x="1306735" y="134817"/>
                </a:lnTo>
                <a:cubicBezTo>
                  <a:pt x="1302468" y="137484"/>
                  <a:pt x="1297734" y="139818"/>
                  <a:pt x="1292533" y="141818"/>
                </a:cubicBezTo>
                <a:cubicBezTo>
                  <a:pt x="1287333" y="143818"/>
                  <a:pt x="1281399" y="144819"/>
                  <a:pt x="1274731" y="144819"/>
                </a:cubicBezTo>
                <a:cubicBezTo>
                  <a:pt x="1268197" y="144819"/>
                  <a:pt x="1262096" y="143652"/>
                  <a:pt x="1256429" y="141318"/>
                </a:cubicBezTo>
                <a:cubicBezTo>
                  <a:pt x="1250761" y="138984"/>
                  <a:pt x="1245827" y="135651"/>
                  <a:pt x="1241627" y="131317"/>
                </a:cubicBezTo>
                <a:cubicBezTo>
                  <a:pt x="1237426" y="126983"/>
                  <a:pt x="1234126" y="121682"/>
                  <a:pt x="1231725" y="115415"/>
                </a:cubicBezTo>
                <a:cubicBezTo>
                  <a:pt x="1229325" y="109147"/>
                  <a:pt x="1228125" y="102013"/>
                  <a:pt x="1228125" y="94012"/>
                </a:cubicBezTo>
                <a:cubicBezTo>
                  <a:pt x="1228125" y="86011"/>
                  <a:pt x="1229359" y="78844"/>
                  <a:pt x="1231825" y="72510"/>
                </a:cubicBezTo>
                <a:cubicBezTo>
                  <a:pt x="1234293" y="66175"/>
                  <a:pt x="1237560" y="60808"/>
                  <a:pt x="1241627" y="56407"/>
                </a:cubicBezTo>
                <a:cubicBezTo>
                  <a:pt x="1245694" y="52006"/>
                  <a:pt x="1250328" y="48639"/>
                  <a:pt x="1255529" y="46306"/>
                </a:cubicBezTo>
                <a:cubicBezTo>
                  <a:pt x="1260729" y="43972"/>
                  <a:pt x="1266130" y="42805"/>
                  <a:pt x="1271731" y="42805"/>
                </a:cubicBezTo>
                <a:close/>
                <a:moveTo>
                  <a:pt x="1163355" y="42805"/>
                </a:moveTo>
                <a:cubicBezTo>
                  <a:pt x="1166022" y="42805"/>
                  <a:pt x="1168522" y="43039"/>
                  <a:pt x="1170856" y="43505"/>
                </a:cubicBezTo>
                <a:cubicBezTo>
                  <a:pt x="1173190" y="43972"/>
                  <a:pt x="1175290" y="44539"/>
                  <a:pt x="1177157" y="45206"/>
                </a:cubicBezTo>
                <a:lnTo>
                  <a:pt x="1210961" y="45206"/>
                </a:lnTo>
                <a:lnTo>
                  <a:pt x="1210961" y="57807"/>
                </a:lnTo>
                <a:lnTo>
                  <a:pt x="1190959" y="57807"/>
                </a:lnTo>
                <a:cubicBezTo>
                  <a:pt x="1193225" y="60074"/>
                  <a:pt x="1195126" y="62941"/>
                  <a:pt x="1196659" y="66408"/>
                </a:cubicBezTo>
                <a:cubicBezTo>
                  <a:pt x="1198193" y="69875"/>
                  <a:pt x="1198960" y="73676"/>
                  <a:pt x="1198960" y="77810"/>
                </a:cubicBezTo>
                <a:cubicBezTo>
                  <a:pt x="1198960" y="83011"/>
                  <a:pt x="1198026" y="87711"/>
                  <a:pt x="1196159" y="91912"/>
                </a:cubicBezTo>
                <a:cubicBezTo>
                  <a:pt x="1194292" y="96112"/>
                  <a:pt x="1191759" y="99646"/>
                  <a:pt x="1188558" y="102513"/>
                </a:cubicBezTo>
                <a:cubicBezTo>
                  <a:pt x="1185358" y="105380"/>
                  <a:pt x="1181591" y="107614"/>
                  <a:pt x="1177257" y="109214"/>
                </a:cubicBezTo>
                <a:cubicBezTo>
                  <a:pt x="1172923" y="110814"/>
                  <a:pt x="1168289" y="111614"/>
                  <a:pt x="1163355" y="111614"/>
                </a:cubicBezTo>
                <a:cubicBezTo>
                  <a:pt x="1160955" y="111614"/>
                  <a:pt x="1158488" y="111314"/>
                  <a:pt x="1155954" y="110714"/>
                </a:cubicBezTo>
                <a:cubicBezTo>
                  <a:pt x="1153421" y="110114"/>
                  <a:pt x="1151020" y="109281"/>
                  <a:pt x="1148753" y="108214"/>
                </a:cubicBezTo>
                <a:cubicBezTo>
                  <a:pt x="1147020" y="109681"/>
                  <a:pt x="1145553" y="111314"/>
                  <a:pt x="1144353" y="113115"/>
                </a:cubicBezTo>
                <a:cubicBezTo>
                  <a:pt x="1143153" y="114915"/>
                  <a:pt x="1142553" y="117148"/>
                  <a:pt x="1142553" y="119815"/>
                </a:cubicBezTo>
                <a:cubicBezTo>
                  <a:pt x="1142553" y="122882"/>
                  <a:pt x="1143753" y="125416"/>
                  <a:pt x="1146153" y="127416"/>
                </a:cubicBezTo>
                <a:cubicBezTo>
                  <a:pt x="1148553" y="129417"/>
                  <a:pt x="1153087" y="130417"/>
                  <a:pt x="1159755" y="130417"/>
                </a:cubicBezTo>
                <a:lnTo>
                  <a:pt x="1178557" y="130417"/>
                </a:lnTo>
                <a:cubicBezTo>
                  <a:pt x="1189892" y="130417"/>
                  <a:pt x="1198393" y="132250"/>
                  <a:pt x="1204060" y="135917"/>
                </a:cubicBezTo>
                <a:cubicBezTo>
                  <a:pt x="1209728" y="139585"/>
                  <a:pt x="1212561" y="145485"/>
                  <a:pt x="1212561" y="153620"/>
                </a:cubicBezTo>
                <a:cubicBezTo>
                  <a:pt x="1212561" y="158154"/>
                  <a:pt x="1211428" y="162454"/>
                  <a:pt x="1209161" y="166521"/>
                </a:cubicBezTo>
                <a:cubicBezTo>
                  <a:pt x="1206894" y="170588"/>
                  <a:pt x="1203627" y="174156"/>
                  <a:pt x="1199360" y="177223"/>
                </a:cubicBezTo>
                <a:cubicBezTo>
                  <a:pt x="1195093" y="180290"/>
                  <a:pt x="1189925" y="182723"/>
                  <a:pt x="1183858" y="184524"/>
                </a:cubicBezTo>
                <a:cubicBezTo>
                  <a:pt x="1177790" y="186324"/>
                  <a:pt x="1170956" y="187224"/>
                  <a:pt x="1163355" y="187224"/>
                </a:cubicBezTo>
                <a:cubicBezTo>
                  <a:pt x="1157354" y="187224"/>
                  <a:pt x="1151887" y="186657"/>
                  <a:pt x="1146953" y="185524"/>
                </a:cubicBezTo>
                <a:cubicBezTo>
                  <a:pt x="1142019" y="184390"/>
                  <a:pt x="1137785" y="182690"/>
                  <a:pt x="1134251" y="180423"/>
                </a:cubicBezTo>
                <a:cubicBezTo>
                  <a:pt x="1130718" y="178156"/>
                  <a:pt x="1127984" y="175422"/>
                  <a:pt x="1126051" y="172222"/>
                </a:cubicBezTo>
                <a:cubicBezTo>
                  <a:pt x="1124117" y="169022"/>
                  <a:pt x="1123150" y="165288"/>
                  <a:pt x="1123150" y="161021"/>
                </a:cubicBezTo>
                <a:cubicBezTo>
                  <a:pt x="1123150" y="156887"/>
                  <a:pt x="1124417" y="152953"/>
                  <a:pt x="1126951" y="149219"/>
                </a:cubicBezTo>
                <a:cubicBezTo>
                  <a:pt x="1129484" y="145485"/>
                  <a:pt x="1132951" y="142085"/>
                  <a:pt x="1137352" y="139018"/>
                </a:cubicBezTo>
                <a:lnTo>
                  <a:pt x="1137352" y="138218"/>
                </a:lnTo>
                <a:cubicBezTo>
                  <a:pt x="1134952" y="136751"/>
                  <a:pt x="1132918" y="134717"/>
                  <a:pt x="1131251" y="132117"/>
                </a:cubicBezTo>
                <a:cubicBezTo>
                  <a:pt x="1129584" y="129517"/>
                  <a:pt x="1128751" y="126283"/>
                  <a:pt x="1128751" y="122416"/>
                </a:cubicBezTo>
                <a:cubicBezTo>
                  <a:pt x="1128751" y="118282"/>
                  <a:pt x="1129884" y="114681"/>
                  <a:pt x="1132151" y="111614"/>
                </a:cubicBezTo>
                <a:cubicBezTo>
                  <a:pt x="1134418" y="108547"/>
                  <a:pt x="1136819" y="106147"/>
                  <a:pt x="1139352" y="104413"/>
                </a:cubicBezTo>
                <a:lnTo>
                  <a:pt x="1139352" y="103613"/>
                </a:lnTo>
                <a:cubicBezTo>
                  <a:pt x="1136152" y="100946"/>
                  <a:pt x="1133251" y="97379"/>
                  <a:pt x="1130651" y="92912"/>
                </a:cubicBezTo>
                <a:cubicBezTo>
                  <a:pt x="1128051" y="88445"/>
                  <a:pt x="1126751" y="83278"/>
                  <a:pt x="1126751" y="77410"/>
                </a:cubicBezTo>
                <a:cubicBezTo>
                  <a:pt x="1126751" y="72076"/>
                  <a:pt x="1127717" y="67275"/>
                  <a:pt x="1129651" y="63008"/>
                </a:cubicBezTo>
                <a:cubicBezTo>
                  <a:pt x="1131585" y="58741"/>
                  <a:pt x="1134218" y="55107"/>
                  <a:pt x="1137552" y="52106"/>
                </a:cubicBezTo>
                <a:cubicBezTo>
                  <a:pt x="1140886" y="49106"/>
                  <a:pt x="1144786" y="46806"/>
                  <a:pt x="1149253" y="45206"/>
                </a:cubicBezTo>
                <a:cubicBezTo>
                  <a:pt x="1153721" y="43605"/>
                  <a:pt x="1158421" y="42805"/>
                  <a:pt x="1163355" y="42805"/>
                </a:cubicBezTo>
                <a:close/>
                <a:moveTo>
                  <a:pt x="1073982" y="42805"/>
                </a:moveTo>
                <a:cubicBezTo>
                  <a:pt x="1084250" y="42805"/>
                  <a:pt x="1091751" y="46006"/>
                  <a:pt x="1096485" y="52407"/>
                </a:cubicBezTo>
                <a:cubicBezTo>
                  <a:pt x="1101219" y="58807"/>
                  <a:pt x="1103586" y="68275"/>
                  <a:pt x="1103586" y="80811"/>
                </a:cubicBezTo>
                <a:lnTo>
                  <a:pt x="1103586" y="142418"/>
                </a:lnTo>
                <a:lnTo>
                  <a:pt x="1087184" y="142418"/>
                </a:lnTo>
                <a:lnTo>
                  <a:pt x="1087184" y="83011"/>
                </a:lnTo>
                <a:cubicBezTo>
                  <a:pt x="1087184" y="73810"/>
                  <a:pt x="1085717" y="67175"/>
                  <a:pt x="1082783" y="63108"/>
                </a:cubicBezTo>
                <a:cubicBezTo>
                  <a:pt x="1079849" y="59041"/>
                  <a:pt x="1075182" y="57007"/>
                  <a:pt x="1068781" y="57007"/>
                </a:cubicBezTo>
                <a:cubicBezTo>
                  <a:pt x="1063714" y="57007"/>
                  <a:pt x="1059247" y="58274"/>
                  <a:pt x="1055380" y="60808"/>
                </a:cubicBezTo>
                <a:cubicBezTo>
                  <a:pt x="1051513" y="63341"/>
                  <a:pt x="1047112" y="67075"/>
                  <a:pt x="1042178" y="72009"/>
                </a:cubicBezTo>
                <a:lnTo>
                  <a:pt x="1042178" y="142418"/>
                </a:lnTo>
                <a:lnTo>
                  <a:pt x="1025776" y="142418"/>
                </a:lnTo>
                <a:lnTo>
                  <a:pt x="1025776" y="45206"/>
                </a:lnTo>
                <a:lnTo>
                  <a:pt x="1039378" y="45206"/>
                </a:lnTo>
                <a:lnTo>
                  <a:pt x="1040778" y="59207"/>
                </a:lnTo>
                <a:lnTo>
                  <a:pt x="1041378" y="59207"/>
                </a:lnTo>
                <a:cubicBezTo>
                  <a:pt x="1046045" y="54540"/>
                  <a:pt x="1050946" y="50640"/>
                  <a:pt x="1056080" y="47506"/>
                </a:cubicBezTo>
                <a:cubicBezTo>
                  <a:pt x="1061214" y="44372"/>
                  <a:pt x="1067181" y="42805"/>
                  <a:pt x="1073982" y="42805"/>
                </a:cubicBezTo>
                <a:close/>
                <a:moveTo>
                  <a:pt x="957406" y="42805"/>
                </a:moveTo>
                <a:cubicBezTo>
                  <a:pt x="969274" y="42805"/>
                  <a:pt x="977875" y="46439"/>
                  <a:pt x="983209" y="53707"/>
                </a:cubicBezTo>
                <a:cubicBezTo>
                  <a:pt x="988543" y="60974"/>
                  <a:pt x="991210" y="70676"/>
                  <a:pt x="991210" y="82811"/>
                </a:cubicBezTo>
                <a:lnTo>
                  <a:pt x="991210" y="142418"/>
                </a:lnTo>
                <a:lnTo>
                  <a:pt x="977608" y="142418"/>
                </a:lnTo>
                <a:lnTo>
                  <a:pt x="976208" y="130817"/>
                </a:lnTo>
                <a:lnTo>
                  <a:pt x="975608" y="130817"/>
                </a:lnTo>
                <a:cubicBezTo>
                  <a:pt x="970941" y="134684"/>
                  <a:pt x="965940" y="137984"/>
                  <a:pt x="960606" y="140718"/>
                </a:cubicBezTo>
                <a:cubicBezTo>
                  <a:pt x="955272" y="143452"/>
                  <a:pt x="949538" y="144819"/>
                  <a:pt x="943404" y="144819"/>
                </a:cubicBezTo>
                <a:cubicBezTo>
                  <a:pt x="935269" y="144819"/>
                  <a:pt x="928502" y="142418"/>
                  <a:pt x="923101" y="137618"/>
                </a:cubicBezTo>
                <a:cubicBezTo>
                  <a:pt x="917701" y="132817"/>
                  <a:pt x="915000" y="126016"/>
                  <a:pt x="915000" y="117215"/>
                </a:cubicBezTo>
                <a:cubicBezTo>
                  <a:pt x="915000" y="106547"/>
                  <a:pt x="919734" y="98379"/>
                  <a:pt x="929202" y="92712"/>
                </a:cubicBezTo>
                <a:cubicBezTo>
                  <a:pt x="938670" y="87045"/>
                  <a:pt x="953805" y="83077"/>
                  <a:pt x="974608" y="80811"/>
                </a:cubicBezTo>
                <a:cubicBezTo>
                  <a:pt x="974608" y="77743"/>
                  <a:pt x="974308" y="74743"/>
                  <a:pt x="973708" y="71809"/>
                </a:cubicBezTo>
                <a:cubicBezTo>
                  <a:pt x="973108" y="68875"/>
                  <a:pt x="972074" y="66275"/>
                  <a:pt x="970607" y="64008"/>
                </a:cubicBezTo>
                <a:cubicBezTo>
                  <a:pt x="969140" y="61741"/>
                  <a:pt x="967107" y="59907"/>
                  <a:pt x="964507" y="58507"/>
                </a:cubicBezTo>
                <a:cubicBezTo>
                  <a:pt x="961906" y="57107"/>
                  <a:pt x="958606" y="56407"/>
                  <a:pt x="954605" y="56407"/>
                </a:cubicBezTo>
                <a:cubicBezTo>
                  <a:pt x="949005" y="56407"/>
                  <a:pt x="943737" y="57474"/>
                  <a:pt x="938803" y="59607"/>
                </a:cubicBezTo>
                <a:cubicBezTo>
                  <a:pt x="933869" y="61741"/>
                  <a:pt x="929469" y="64141"/>
                  <a:pt x="925602" y="66808"/>
                </a:cubicBezTo>
                <a:lnTo>
                  <a:pt x="919201" y="55407"/>
                </a:lnTo>
                <a:cubicBezTo>
                  <a:pt x="923735" y="52473"/>
                  <a:pt x="929269" y="49639"/>
                  <a:pt x="935803" y="46906"/>
                </a:cubicBezTo>
                <a:cubicBezTo>
                  <a:pt x="942337" y="44172"/>
                  <a:pt x="949538" y="42805"/>
                  <a:pt x="957406" y="42805"/>
                </a:cubicBezTo>
                <a:close/>
                <a:moveTo>
                  <a:pt x="849907" y="42805"/>
                </a:moveTo>
                <a:cubicBezTo>
                  <a:pt x="853774" y="42805"/>
                  <a:pt x="857241" y="43472"/>
                  <a:pt x="860308" y="44806"/>
                </a:cubicBezTo>
                <a:lnTo>
                  <a:pt x="857107" y="59207"/>
                </a:lnTo>
                <a:cubicBezTo>
                  <a:pt x="855507" y="58674"/>
                  <a:pt x="854040" y="58274"/>
                  <a:pt x="852707" y="58007"/>
                </a:cubicBezTo>
                <a:cubicBezTo>
                  <a:pt x="851373" y="57741"/>
                  <a:pt x="849706" y="57607"/>
                  <a:pt x="847706" y="57607"/>
                </a:cubicBezTo>
                <a:cubicBezTo>
                  <a:pt x="843572" y="57607"/>
                  <a:pt x="839272" y="59274"/>
                  <a:pt x="834805" y="62608"/>
                </a:cubicBezTo>
                <a:cubicBezTo>
                  <a:pt x="830337" y="65942"/>
                  <a:pt x="826437" y="71743"/>
                  <a:pt x="823103" y="80010"/>
                </a:cubicBezTo>
                <a:lnTo>
                  <a:pt x="823103" y="142418"/>
                </a:lnTo>
                <a:lnTo>
                  <a:pt x="806701" y="142418"/>
                </a:lnTo>
                <a:lnTo>
                  <a:pt x="806701" y="45206"/>
                </a:lnTo>
                <a:lnTo>
                  <a:pt x="820303" y="45206"/>
                </a:lnTo>
                <a:lnTo>
                  <a:pt x="821703" y="62808"/>
                </a:lnTo>
                <a:lnTo>
                  <a:pt x="822303" y="62808"/>
                </a:lnTo>
                <a:cubicBezTo>
                  <a:pt x="825637" y="56674"/>
                  <a:pt x="829671" y="51806"/>
                  <a:pt x="834405" y="48206"/>
                </a:cubicBezTo>
                <a:cubicBezTo>
                  <a:pt x="839138" y="44606"/>
                  <a:pt x="844306" y="42805"/>
                  <a:pt x="849907" y="42805"/>
                </a:cubicBezTo>
                <a:close/>
                <a:moveTo>
                  <a:pt x="404956" y="42805"/>
                </a:moveTo>
                <a:cubicBezTo>
                  <a:pt x="416824" y="42805"/>
                  <a:pt x="425425" y="46439"/>
                  <a:pt x="430759" y="53707"/>
                </a:cubicBezTo>
                <a:cubicBezTo>
                  <a:pt x="436093" y="60974"/>
                  <a:pt x="438760" y="70676"/>
                  <a:pt x="438760" y="82811"/>
                </a:cubicBezTo>
                <a:lnTo>
                  <a:pt x="438760" y="142418"/>
                </a:lnTo>
                <a:lnTo>
                  <a:pt x="425158" y="142418"/>
                </a:lnTo>
                <a:lnTo>
                  <a:pt x="423758" y="130817"/>
                </a:lnTo>
                <a:lnTo>
                  <a:pt x="423158" y="130817"/>
                </a:lnTo>
                <a:cubicBezTo>
                  <a:pt x="418491" y="134684"/>
                  <a:pt x="413490" y="137984"/>
                  <a:pt x="408156" y="140718"/>
                </a:cubicBezTo>
                <a:cubicBezTo>
                  <a:pt x="402822" y="143452"/>
                  <a:pt x="397088" y="144819"/>
                  <a:pt x="390954" y="144819"/>
                </a:cubicBezTo>
                <a:cubicBezTo>
                  <a:pt x="382819" y="144819"/>
                  <a:pt x="376052" y="142418"/>
                  <a:pt x="370651" y="137618"/>
                </a:cubicBezTo>
                <a:cubicBezTo>
                  <a:pt x="365251" y="132817"/>
                  <a:pt x="362550" y="126016"/>
                  <a:pt x="362550" y="117215"/>
                </a:cubicBezTo>
                <a:cubicBezTo>
                  <a:pt x="362550" y="106547"/>
                  <a:pt x="367284" y="98379"/>
                  <a:pt x="376752" y="92712"/>
                </a:cubicBezTo>
                <a:cubicBezTo>
                  <a:pt x="386220" y="87045"/>
                  <a:pt x="401355" y="83077"/>
                  <a:pt x="422158" y="80811"/>
                </a:cubicBezTo>
                <a:cubicBezTo>
                  <a:pt x="422158" y="77743"/>
                  <a:pt x="421858" y="74743"/>
                  <a:pt x="421258" y="71809"/>
                </a:cubicBezTo>
                <a:cubicBezTo>
                  <a:pt x="420658" y="68875"/>
                  <a:pt x="419624" y="66275"/>
                  <a:pt x="418157" y="64008"/>
                </a:cubicBezTo>
                <a:cubicBezTo>
                  <a:pt x="416690" y="61741"/>
                  <a:pt x="414657" y="59907"/>
                  <a:pt x="412057" y="58507"/>
                </a:cubicBezTo>
                <a:cubicBezTo>
                  <a:pt x="409456" y="57107"/>
                  <a:pt x="406156" y="56407"/>
                  <a:pt x="402155" y="56407"/>
                </a:cubicBezTo>
                <a:cubicBezTo>
                  <a:pt x="396555" y="56407"/>
                  <a:pt x="391287" y="57474"/>
                  <a:pt x="386353" y="59607"/>
                </a:cubicBezTo>
                <a:cubicBezTo>
                  <a:pt x="381419" y="61741"/>
                  <a:pt x="377019" y="64141"/>
                  <a:pt x="373152" y="66808"/>
                </a:cubicBezTo>
                <a:lnTo>
                  <a:pt x="366751" y="55407"/>
                </a:lnTo>
                <a:cubicBezTo>
                  <a:pt x="371285" y="52473"/>
                  <a:pt x="376819" y="49639"/>
                  <a:pt x="383353" y="46906"/>
                </a:cubicBezTo>
                <a:cubicBezTo>
                  <a:pt x="389887" y="44172"/>
                  <a:pt x="397088" y="42805"/>
                  <a:pt x="404956" y="42805"/>
                </a:cubicBezTo>
                <a:close/>
                <a:moveTo>
                  <a:pt x="66809" y="40005"/>
                </a:moveTo>
                <a:cubicBezTo>
                  <a:pt x="72409" y="40005"/>
                  <a:pt x="77177" y="41105"/>
                  <a:pt x="81110" y="43305"/>
                </a:cubicBezTo>
                <a:cubicBezTo>
                  <a:pt x="85044" y="45506"/>
                  <a:pt x="88611" y="48206"/>
                  <a:pt x="91812" y="51406"/>
                </a:cubicBezTo>
                <a:lnTo>
                  <a:pt x="84811" y="59207"/>
                </a:lnTo>
                <a:cubicBezTo>
                  <a:pt x="82144" y="56540"/>
                  <a:pt x="79444" y="54507"/>
                  <a:pt x="76710" y="53107"/>
                </a:cubicBezTo>
                <a:cubicBezTo>
                  <a:pt x="73976" y="51706"/>
                  <a:pt x="70876" y="51006"/>
                  <a:pt x="67409" y="51006"/>
                </a:cubicBezTo>
                <a:cubicBezTo>
                  <a:pt x="60074" y="51006"/>
                  <a:pt x="54174" y="53507"/>
                  <a:pt x="49706" y="58507"/>
                </a:cubicBezTo>
                <a:cubicBezTo>
                  <a:pt x="45239" y="63508"/>
                  <a:pt x="43006" y="69942"/>
                  <a:pt x="43006" y="77810"/>
                </a:cubicBezTo>
                <a:cubicBezTo>
                  <a:pt x="43006" y="86611"/>
                  <a:pt x="45173" y="93579"/>
                  <a:pt x="49506" y="98713"/>
                </a:cubicBezTo>
                <a:cubicBezTo>
                  <a:pt x="53840" y="103847"/>
                  <a:pt x="59608" y="106414"/>
                  <a:pt x="66809" y="106414"/>
                </a:cubicBezTo>
                <a:cubicBezTo>
                  <a:pt x="71076" y="106414"/>
                  <a:pt x="74810" y="105580"/>
                  <a:pt x="78010" y="103913"/>
                </a:cubicBezTo>
                <a:cubicBezTo>
                  <a:pt x="81210" y="102247"/>
                  <a:pt x="84277" y="100146"/>
                  <a:pt x="87211" y="97613"/>
                </a:cubicBezTo>
                <a:lnTo>
                  <a:pt x="93212" y="106014"/>
                </a:lnTo>
                <a:cubicBezTo>
                  <a:pt x="89478" y="109214"/>
                  <a:pt x="85544" y="111914"/>
                  <a:pt x="81410" y="114115"/>
                </a:cubicBezTo>
                <a:cubicBezTo>
                  <a:pt x="77277" y="116315"/>
                  <a:pt x="72209" y="117415"/>
                  <a:pt x="66209" y="117415"/>
                </a:cubicBezTo>
                <a:cubicBezTo>
                  <a:pt x="61141" y="117415"/>
                  <a:pt x="56407" y="116515"/>
                  <a:pt x="52007" y="114715"/>
                </a:cubicBezTo>
                <a:cubicBezTo>
                  <a:pt x="47606" y="112915"/>
                  <a:pt x="43739" y="110314"/>
                  <a:pt x="40405" y="106914"/>
                </a:cubicBezTo>
                <a:cubicBezTo>
                  <a:pt x="37072" y="103513"/>
                  <a:pt x="34471" y="99380"/>
                  <a:pt x="32604" y="94512"/>
                </a:cubicBezTo>
                <a:cubicBezTo>
                  <a:pt x="30737" y="89645"/>
                  <a:pt x="29804" y="84078"/>
                  <a:pt x="29804" y="77810"/>
                </a:cubicBezTo>
                <a:cubicBezTo>
                  <a:pt x="29804" y="72076"/>
                  <a:pt x="30837" y="66875"/>
                  <a:pt x="32904" y="62208"/>
                </a:cubicBezTo>
                <a:cubicBezTo>
                  <a:pt x="34971" y="57540"/>
                  <a:pt x="37705" y="53540"/>
                  <a:pt x="41105" y="50206"/>
                </a:cubicBezTo>
                <a:cubicBezTo>
                  <a:pt x="44506" y="46872"/>
                  <a:pt x="48440" y="44339"/>
                  <a:pt x="52907" y="42605"/>
                </a:cubicBezTo>
                <a:cubicBezTo>
                  <a:pt x="57374" y="40872"/>
                  <a:pt x="62008" y="40005"/>
                  <a:pt x="66809" y="40005"/>
                </a:cubicBezTo>
                <a:close/>
                <a:moveTo>
                  <a:pt x="64608" y="20002"/>
                </a:moveTo>
                <a:cubicBezTo>
                  <a:pt x="57007" y="20002"/>
                  <a:pt x="49873" y="21369"/>
                  <a:pt x="43206" y="24103"/>
                </a:cubicBezTo>
                <a:cubicBezTo>
                  <a:pt x="36538" y="26837"/>
                  <a:pt x="30704" y="30737"/>
                  <a:pt x="25703" y="35804"/>
                </a:cubicBezTo>
                <a:cubicBezTo>
                  <a:pt x="20703" y="40872"/>
                  <a:pt x="16736" y="46972"/>
                  <a:pt x="13802" y="54107"/>
                </a:cubicBezTo>
                <a:cubicBezTo>
                  <a:pt x="10868" y="61241"/>
                  <a:pt x="9401" y="69142"/>
                  <a:pt x="9401" y="77810"/>
                </a:cubicBezTo>
                <a:cubicBezTo>
                  <a:pt x="9401" y="86611"/>
                  <a:pt x="10868" y="94579"/>
                  <a:pt x="13802" y="101713"/>
                </a:cubicBezTo>
                <a:cubicBezTo>
                  <a:pt x="16736" y="108847"/>
                  <a:pt x="20703" y="114981"/>
                  <a:pt x="25703" y="120115"/>
                </a:cubicBezTo>
                <a:cubicBezTo>
                  <a:pt x="30704" y="125249"/>
                  <a:pt x="36538" y="129217"/>
                  <a:pt x="43206" y="132017"/>
                </a:cubicBezTo>
                <a:cubicBezTo>
                  <a:pt x="49873" y="134817"/>
                  <a:pt x="57007" y="136217"/>
                  <a:pt x="64608" y="136217"/>
                </a:cubicBezTo>
                <a:cubicBezTo>
                  <a:pt x="72209" y="136217"/>
                  <a:pt x="79343" y="134817"/>
                  <a:pt x="86011" y="132017"/>
                </a:cubicBezTo>
                <a:cubicBezTo>
                  <a:pt x="92678" y="129217"/>
                  <a:pt x="98513" y="125249"/>
                  <a:pt x="103513" y="120115"/>
                </a:cubicBezTo>
                <a:cubicBezTo>
                  <a:pt x="108514" y="114981"/>
                  <a:pt x="112481" y="108847"/>
                  <a:pt x="115415" y="101713"/>
                </a:cubicBezTo>
                <a:cubicBezTo>
                  <a:pt x="118348" y="94579"/>
                  <a:pt x="119815" y="86611"/>
                  <a:pt x="119815" y="77810"/>
                </a:cubicBezTo>
                <a:cubicBezTo>
                  <a:pt x="119815" y="69142"/>
                  <a:pt x="118348" y="61241"/>
                  <a:pt x="115415" y="54107"/>
                </a:cubicBezTo>
                <a:cubicBezTo>
                  <a:pt x="112481" y="46972"/>
                  <a:pt x="108514" y="40872"/>
                  <a:pt x="103513" y="35804"/>
                </a:cubicBezTo>
                <a:cubicBezTo>
                  <a:pt x="98513" y="30737"/>
                  <a:pt x="92678" y="26837"/>
                  <a:pt x="86011" y="24103"/>
                </a:cubicBezTo>
                <a:cubicBezTo>
                  <a:pt x="79343" y="21369"/>
                  <a:pt x="72209" y="20002"/>
                  <a:pt x="64608" y="20002"/>
                </a:cubicBezTo>
                <a:close/>
                <a:moveTo>
                  <a:pt x="593227" y="18002"/>
                </a:moveTo>
                <a:lnTo>
                  <a:pt x="607029" y="18002"/>
                </a:lnTo>
                <a:lnTo>
                  <a:pt x="607029" y="45206"/>
                </a:lnTo>
                <a:lnTo>
                  <a:pt x="633232" y="45206"/>
                </a:lnTo>
                <a:lnTo>
                  <a:pt x="633232" y="58607"/>
                </a:lnTo>
                <a:lnTo>
                  <a:pt x="607029" y="58607"/>
                </a:lnTo>
                <a:lnTo>
                  <a:pt x="607029" y="112615"/>
                </a:lnTo>
                <a:cubicBezTo>
                  <a:pt x="607029" y="118615"/>
                  <a:pt x="608129" y="123249"/>
                  <a:pt x="610329" y="126516"/>
                </a:cubicBezTo>
                <a:cubicBezTo>
                  <a:pt x="612529" y="129783"/>
                  <a:pt x="616430" y="131417"/>
                  <a:pt x="622030" y="131417"/>
                </a:cubicBezTo>
                <a:cubicBezTo>
                  <a:pt x="623764" y="131417"/>
                  <a:pt x="625631" y="131150"/>
                  <a:pt x="627631" y="130617"/>
                </a:cubicBezTo>
                <a:cubicBezTo>
                  <a:pt x="629631" y="130083"/>
                  <a:pt x="631431" y="129483"/>
                  <a:pt x="633032" y="128817"/>
                </a:cubicBezTo>
                <a:lnTo>
                  <a:pt x="636232" y="141218"/>
                </a:lnTo>
                <a:cubicBezTo>
                  <a:pt x="633565" y="142152"/>
                  <a:pt x="630665" y="142985"/>
                  <a:pt x="627531" y="143718"/>
                </a:cubicBezTo>
                <a:cubicBezTo>
                  <a:pt x="624397" y="144452"/>
                  <a:pt x="621297" y="144819"/>
                  <a:pt x="618230" y="144819"/>
                </a:cubicBezTo>
                <a:cubicBezTo>
                  <a:pt x="613029" y="144819"/>
                  <a:pt x="608662" y="144018"/>
                  <a:pt x="605128" y="142418"/>
                </a:cubicBezTo>
                <a:cubicBezTo>
                  <a:pt x="601594" y="140818"/>
                  <a:pt x="598727" y="138618"/>
                  <a:pt x="596527" y="135817"/>
                </a:cubicBezTo>
                <a:cubicBezTo>
                  <a:pt x="594327" y="133017"/>
                  <a:pt x="592760" y="129617"/>
                  <a:pt x="591827" y="125616"/>
                </a:cubicBezTo>
                <a:cubicBezTo>
                  <a:pt x="590893" y="121616"/>
                  <a:pt x="590426" y="117215"/>
                  <a:pt x="590426" y="112414"/>
                </a:cubicBezTo>
                <a:lnTo>
                  <a:pt x="590426" y="58607"/>
                </a:lnTo>
                <a:lnTo>
                  <a:pt x="576025" y="58607"/>
                </a:lnTo>
                <a:lnTo>
                  <a:pt x="576025" y="46206"/>
                </a:lnTo>
                <a:lnTo>
                  <a:pt x="591227" y="45206"/>
                </a:lnTo>
                <a:close/>
                <a:moveTo>
                  <a:pt x="307477" y="18002"/>
                </a:moveTo>
                <a:lnTo>
                  <a:pt x="321278" y="18002"/>
                </a:lnTo>
                <a:lnTo>
                  <a:pt x="321278" y="45206"/>
                </a:lnTo>
                <a:lnTo>
                  <a:pt x="347482" y="45206"/>
                </a:lnTo>
                <a:lnTo>
                  <a:pt x="347482" y="58607"/>
                </a:lnTo>
                <a:lnTo>
                  <a:pt x="321278" y="58607"/>
                </a:lnTo>
                <a:lnTo>
                  <a:pt x="321278" y="112615"/>
                </a:lnTo>
                <a:cubicBezTo>
                  <a:pt x="321278" y="118615"/>
                  <a:pt x="322379" y="123249"/>
                  <a:pt x="324579" y="126516"/>
                </a:cubicBezTo>
                <a:cubicBezTo>
                  <a:pt x="326779" y="129783"/>
                  <a:pt x="330680" y="131417"/>
                  <a:pt x="336280" y="131417"/>
                </a:cubicBezTo>
                <a:cubicBezTo>
                  <a:pt x="338014" y="131417"/>
                  <a:pt x="339881" y="131150"/>
                  <a:pt x="341881" y="130617"/>
                </a:cubicBezTo>
                <a:cubicBezTo>
                  <a:pt x="343881" y="130083"/>
                  <a:pt x="345682" y="129483"/>
                  <a:pt x="347282" y="128817"/>
                </a:cubicBezTo>
                <a:lnTo>
                  <a:pt x="350482" y="141218"/>
                </a:lnTo>
                <a:cubicBezTo>
                  <a:pt x="347815" y="142152"/>
                  <a:pt x="344915" y="142985"/>
                  <a:pt x="341781" y="143718"/>
                </a:cubicBezTo>
                <a:cubicBezTo>
                  <a:pt x="338647" y="144452"/>
                  <a:pt x="335547" y="144819"/>
                  <a:pt x="332480" y="144819"/>
                </a:cubicBezTo>
                <a:cubicBezTo>
                  <a:pt x="327279" y="144819"/>
                  <a:pt x="322912" y="144018"/>
                  <a:pt x="319378" y="142418"/>
                </a:cubicBezTo>
                <a:cubicBezTo>
                  <a:pt x="315845" y="140818"/>
                  <a:pt x="312977" y="138618"/>
                  <a:pt x="310777" y="135817"/>
                </a:cubicBezTo>
                <a:cubicBezTo>
                  <a:pt x="308577" y="133017"/>
                  <a:pt x="307010" y="129617"/>
                  <a:pt x="306077" y="125616"/>
                </a:cubicBezTo>
                <a:cubicBezTo>
                  <a:pt x="305143" y="121616"/>
                  <a:pt x="304676" y="117215"/>
                  <a:pt x="304676" y="112414"/>
                </a:cubicBezTo>
                <a:lnTo>
                  <a:pt x="304676" y="58607"/>
                </a:lnTo>
                <a:lnTo>
                  <a:pt x="290275" y="58607"/>
                </a:lnTo>
                <a:lnTo>
                  <a:pt x="290275" y="46206"/>
                </a:lnTo>
                <a:lnTo>
                  <a:pt x="305477" y="45206"/>
                </a:lnTo>
                <a:close/>
                <a:moveTo>
                  <a:pt x="64608" y="11801"/>
                </a:moveTo>
                <a:cubicBezTo>
                  <a:pt x="73276" y="11801"/>
                  <a:pt x="81510" y="13335"/>
                  <a:pt x="89311" y="16402"/>
                </a:cubicBezTo>
                <a:cubicBezTo>
                  <a:pt x="97112" y="19469"/>
                  <a:pt x="103980" y="23870"/>
                  <a:pt x="109914" y="29604"/>
                </a:cubicBezTo>
                <a:cubicBezTo>
                  <a:pt x="115848" y="35338"/>
                  <a:pt x="120549" y="42272"/>
                  <a:pt x="124016" y="50406"/>
                </a:cubicBezTo>
                <a:cubicBezTo>
                  <a:pt x="127483" y="58541"/>
                  <a:pt x="129216" y="67675"/>
                  <a:pt x="129216" y="77810"/>
                </a:cubicBezTo>
                <a:cubicBezTo>
                  <a:pt x="129216" y="88078"/>
                  <a:pt x="127483" y="97313"/>
                  <a:pt x="124016" y="105514"/>
                </a:cubicBezTo>
                <a:cubicBezTo>
                  <a:pt x="120549" y="113715"/>
                  <a:pt x="115848" y="120716"/>
                  <a:pt x="109914" y="126516"/>
                </a:cubicBezTo>
                <a:cubicBezTo>
                  <a:pt x="103980" y="132317"/>
                  <a:pt x="97112" y="136784"/>
                  <a:pt x="89311" y="139918"/>
                </a:cubicBezTo>
                <a:cubicBezTo>
                  <a:pt x="81510" y="143052"/>
                  <a:pt x="73276" y="144619"/>
                  <a:pt x="64608" y="144619"/>
                </a:cubicBezTo>
                <a:cubicBezTo>
                  <a:pt x="55941" y="144619"/>
                  <a:pt x="47673" y="143052"/>
                  <a:pt x="39805" y="139918"/>
                </a:cubicBezTo>
                <a:cubicBezTo>
                  <a:pt x="31938" y="136784"/>
                  <a:pt x="25070" y="132317"/>
                  <a:pt x="19203" y="126516"/>
                </a:cubicBezTo>
                <a:cubicBezTo>
                  <a:pt x="13335" y="120716"/>
                  <a:pt x="8668" y="113715"/>
                  <a:pt x="5201" y="105514"/>
                </a:cubicBezTo>
                <a:cubicBezTo>
                  <a:pt x="1734" y="97313"/>
                  <a:pt x="0" y="88078"/>
                  <a:pt x="0" y="77810"/>
                </a:cubicBezTo>
                <a:cubicBezTo>
                  <a:pt x="0" y="67675"/>
                  <a:pt x="1734" y="58541"/>
                  <a:pt x="5201" y="50406"/>
                </a:cubicBezTo>
                <a:cubicBezTo>
                  <a:pt x="8668" y="42272"/>
                  <a:pt x="13335" y="35338"/>
                  <a:pt x="19203" y="29604"/>
                </a:cubicBezTo>
                <a:cubicBezTo>
                  <a:pt x="25070" y="23870"/>
                  <a:pt x="31938" y="19469"/>
                  <a:pt x="39805" y="16402"/>
                </a:cubicBezTo>
                <a:cubicBezTo>
                  <a:pt x="47673" y="13335"/>
                  <a:pt x="55941" y="11801"/>
                  <a:pt x="64608" y="11801"/>
                </a:cubicBezTo>
                <a:close/>
                <a:moveTo>
                  <a:pt x="703526" y="11201"/>
                </a:moveTo>
                <a:lnTo>
                  <a:pt x="779136" y="11201"/>
                </a:lnTo>
                <a:lnTo>
                  <a:pt x="779136" y="25203"/>
                </a:lnTo>
                <a:lnTo>
                  <a:pt x="720128" y="25203"/>
                </a:lnTo>
                <a:lnTo>
                  <a:pt x="720128" y="66408"/>
                </a:lnTo>
                <a:lnTo>
                  <a:pt x="769935" y="66408"/>
                </a:lnTo>
                <a:lnTo>
                  <a:pt x="769935" y="80611"/>
                </a:lnTo>
                <a:lnTo>
                  <a:pt x="720128" y="80611"/>
                </a:lnTo>
                <a:lnTo>
                  <a:pt x="720128" y="128216"/>
                </a:lnTo>
                <a:lnTo>
                  <a:pt x="781136" y="128216"/>
                </a:lnTo>
                <a:lnTo>
                  <a:pt x="781136" y="142418"/>
                </a:lnTo>
                <a:lnTo>
                  <a:pt x="703526" y="142418"/>
                </a:lnTo>
                <a:close/>
                <a:moveTo>
                  <a:pt x="236706" y="8801"/>
                </a:moveTo>
                <a:cubicBezTo>
                  <a:pt x="244574" y="8801"/>
                  <a:pt x="251841" y="10301"/>
                  <a:pt x="258509" y="13302"/>
                </a:cubicBezTo>
                <a:cubicBezTo>
                  <a:pt x="265176" y="16302"/>
                  <a:pt x="270844" y="20202"/>
                  <a:pt x="275511" y="25003"/>
                </a:cubicBezTo>
                <a:lnTo>
                  <a:pt x="266510" y="35804"/>
                </a:lnTo>
                <a:cubicBezTo>
                  <a:pt x="262509" y="31937"/>
                  <a:pt x="258075" y="28904"/>
                  <a:pt x="253208" y="26703"/>
                </a:cubicBezTo>
                <a:cubicBezTo>
                  <a:pt x="248341" y="24503"/>
                  <a:pt x="242840" y="23403"/>
                  <a:pt x="236706" y="23403"/>
                </a:cubicBezTo>
                <a:cubicBezTo>
                  <a:pt x="229372" y="23403"/>
                  <a:pt x="223471" y="25103"/>
                  <a:pt x="219004" y="28504"/>
                </a:cubicBezTo>
                <a:cubicBezTo>
                  <a:pt x="214537" y="31904"/>
                  <a:pt x="212303" y="36605"/>
                  <a:pt x="212303" y="42605"/>
                </a:cubicBezTo>
                <a:cubicBezTo>
                  <a:pt x="212303" y="45806"/>
                  <a:pt x="212936" y="48506"/>
                  <a:pt x="214203" y="50706"/>
                </a:cubicBezTo>
                <a:cubicBezTo>
                  <a:pt x="215470" y="52907"/>
                  <a:pt x="217170" y="54840"/>
                  <a:pt x="219304" y="56507"/>
                </a:cubicBezTo>
                <a:cubicBezTo>
                  <a:pt x="221437" y="58174"/>
                  <a:pt x="223771" y="59641"/>
                  <a:pt x="226305" y="60908"/>
                </a:cubicBezTo>
                <a:cubicBezTo>
                  <a:pt x="228838" y="62174"/>
                  <a:pt x="231439" y="63341"/>
                  <a:pt x="234106" y="64408"/>
                </a:cubicBezTo>
                <a:lnTo>
                  <a:pt x="252708" y="72409"/>
                </a:lnTo>
                <a:cubicBezTo>
                  <a:pt x="256442" y="74010"/>
                  <a:pt x="259976" y="75843"/>
                  <a:pt x="263309" y="77910"/>
                </a:cubicBezTo>
                <a:cubicBezTo>
                  <a:pt x="266643" y="79977"/>
                  <a:pt x="269510" y="82377"/>
                  <a:pt x="271910" y="85111"/>
                </a:cubicBezTo>
                <a:cubicBezTo>
                  <a:pt x="274311" y="87845"/>
                  <a:pt x="276211" y="91045"/>
                  <a:pt x="277611" y="94712"/>
                </a:cubicBezTo>
                <a:cubicBezTo>
                  <a:pt x="279011" y="98379"/>
                  <a:pt x="279711" y="102613"/>
                  <a:pt x="279711" y="107414"/>
                </a:cubicBezTo>
                <a:cubicBezTo>
                  <a:pt x="279711" y="112615"/>
                  <a:pt x="278678" y="117482"/>
                  <a:pt x="276611" y="122016"/>
                </a:cubicBezTo>
                <a:cubicBezTo>
                  <a:pt x="274544" y="126550"/>
                  <a:pt x="271577" y="130517"/>
                  <a:pt x="267710" y="133917"/>
                </a:cubicBezTo>
                <a:cubicBezTo>
                  <a:pt x="263843" y="137318"/>
                  <a:pt x="259175" y="139985"/>
                  <a:pt x="253708" y="141918"/>
                </a:cubicBezTo>
                <a:cubicBezTo>
                  <a:pt x="248241" y="143852"/>
                  <a:pt x="242040" y="144819"/>
                  <a:pt x="235106" y="144819"/>
                </a:cubicBezTo>
                <a:cubicBezTo>
                  <a:pt x="225905" y="144819"/>
                  <a:pt x="217370" y="143085"/>
                  <a:pt x="209503" y="139618"/>
                </a:cubicBezTo>
                <a:cubicBezTo>
                  <a:pt x="201635" y="136151"/>
                  <a:pt x="194834" y="131417"/>
                  <a:pt x="189100" y="125416"/>
                </a:cubicBezTo>
                <a:lnTo>
                  <a:pt x="199101" y="113815"/>
                </a:lnTo>
                <a:cubicBezTo>
                  <a:pt x="203769" y="118749"/>
                  <a:pt x="209269" y="122716"/>
                  <a:pt x="215603" y="125716"/>
                </a:cubicBezTo>
                <a:cubicBezTo>
                  <a:pt x="221937" y="128717"/>
                  <a:pt x="228505" y="130217"/>
                  <a:pt x="235306" y="130217"/>
                </a:cubicBezTo>
                <a:cubicBezTo>
                  <a:pt x="243974" y="130217"/>
                  <a:pt x="250708" y="128250"/>
                  <a:pt x="255508" y="124316"/>
                </a:cubicBezTo>
                <a:cubicBezTo>
                  <a:pt x="260309" y="120382"/>
                  <a:pt x="262709" y="115215"/>
                  <a:pt x="262709" y="108814"/>
                </a:cubicBezTo>
                <a:cubicBezTo>
                  <a:pt x="262709" y="105480"/>
                  <a:pt x="262143" y="102647"/>
                  <a:pt x="261009" y="100313"/>
                </a:cubicBezTo>
                <a:cubicBezTo>
                  <a:pt x="259876" y="97979"/>
                  <a:pt x="258342" y="95979"/>
                  <a:pt x="256408" y="94312"/>
                </a:cubicBezTo>
                <a:cubicBezTo>
                  <a:pt x="254475" y="92645"/>
                  <a:pt x="252175" y="91145"/>
                  <a:pt x="249508" y="89812"/>
                </a:cubicBezTo>
                <a:cubicBezTo>
                  <a:pt x="246841" y="88478"/>
                  <a:pt x="243974" y="87078"/>
                  <a:pt x="240907" y="85611"/>
                </a:cubicBezTo>
                <a:lnTo>
                  <a:pt x="222104" y="77410"/>
                </a:lnTo>
                <a:cubicBezTo>
                  <a:pt x="219037" y="76077"/>
                  <a:pt x="215903" y="74476"/>
                  <a:pt x="212703" y="72610"/>
                </a:cubicBezTo>
                <a:cubicBezTo>
                  <a:pt x="209503" y="70743"/>
                  <a:pt x="206636" y="68475"/>
                  <a:pt x="204102" y="65808"/>
                </a:cubicBezTo>
                <a:cubicBezTo>
                  <a:pt x="201568" y="63141"/>
                  <a:pt x="199501" y="59974"/>
                  <a:pt x="197901" y="56307"/>
                </a:cubicBezTo>
                <a:cubicBezTo>
                  <a:pt x="196301" y="52640"/>
                  <a:pt x="195501" y="48406"/>
                  <a:pt x="195501" y="43605"/>
                </a:cubicBezTo>
                <a:cubicBezTo>
                  <a:pt x="195501" y="38671"/>
                  <a:pt x="196534" y="34071"/>
                  <a:pt x="198601" y="29804"/>
                </a:cubicBezTo>
                <a:cubicBezTo>
                  <a:pt x="200668" y="25536"/>
                  <a:pt x="203535" y="21836"/>
                  <a:pt x="207202" y="18702"/>
                </a:cubicBezTo>
                <a:cubicBezTo>
                  <a:pt x="210869" y="15569"/>
                  <a:pt x="215203" y="13135"/>
                  <a:pt x="220204" y="11401"/>
                </a:cubicBezTo>
                <a:cubicBezTo>
                  <a:pt x="225205" y="9668"/>
                  <a:pt x="230705" y="8801"/>
                  <a:pt x="236706" y="8801"/>
                </a:cubicBezTo>
                <a:close/>
                <a:moveTo>
                  <a:pt x="873376" y="0"/>
                </a:moveTo>
                <a:lnTo>
                  <a:pt x="889778" y="0"/>
                </a:lnTo>
                <a:lnTo>
                  <a:pt x="889778" y="124016"/>
                </a:lnTo>
                <a:cubicBezTo>
                  <a:pt x="889778" y="126683"/>
                  <a:pt x="890245" y="128550"/>
                  <a:pt x="891178" y="129617"/>
                </a:cubicBezTo>
                <a:cubicBezTo>
                  <a:pt x="892112" y="130683"/>
                  <a:pt x="893179" y="131217"/>
                  <a:pt x="894379" y="131217"/>
                </a:cubicBezTo>
                <a:cubicBezTo>
                  <a:pt x="894912" y="131217"/>
                  <a:pt x="895412" y="131217"/>
                  <a:pt x="895879" y="131217"/>
                </a:cubicBezTo>
                <a:cubicBezTo>
                  <a:pt x="896346" y="131217"/>
                  <a:pt x="897046" y="131083"/>
                  <a:pt x="897979" y="130817"/>
                </a:cubicBezTo>
                <a:lnTo>
                  <a:pt x="900179" y="143218"/>
                </a:lnTo>
                <a:cubicBezTo>
                  <a:pt x="899113" y="143752"/>
                  <a:pt x="897846" y="144152"/>
                  <a:pt x="896379" y="144418"/>
                </a:cubicBezTo>
                <a:cubicBezTo>
                  <a:pt x="894912" y="144685"/>
                  <a:pt x="893045" y="144819"/>
                  <a:pt x="890778" y="144819"/>
                </a:cubicBezTo>
                <a:cubicBezTo>
                  <a:pt x="884511" y="144819"/>
                  <a:pt x="880043" y="142952"/>
                  <a:pt x="877377" y="139218"/>
                </a:cubicBezTo>
                <a:cubicBezTo>
                  <a:pt x="874710" y="135484"/>
                  <a:pt x="873376" y="130017"/>
                  <a:pt x="873376" y="122816"/>
                </a:cubicBezTo>
                <a:close/>
                <a:moveTo>
                  <a:pt x="534934" y="0"/>
                </a:moveTo>
                <a:lnTo>
                  <a:pt x="551536" y="0"/>
                </a:lnTo>
                <a:lnTo>
                  <a:pt x="551536" y="142418"/>
                </a:lnTo>
                <a:lnTo>
                  <a:pt x="537934" y="142418"/>
                </a:lnTo>
                <a:lnTo>
                  <a:pt x="536534" y="131017"/>
                </a:lnTo>
                <a:lnTo>
                  <a:pt x="535934" y="131017"/>
                </a:lnTo>
                <a:cubicBezTo>
                  <a:pt x="532067" y="134751"/>
                  <a:pt x="527633" y="137984"/>
                  <a:pt x="522632" y="140718"/>
                </a:cubicBezTo>
                <a:cubicBezTo>
                  <a:pt x="517632" y="143452"/>
                  <a:pt x="512264" y="144819"/>
                  <a:pt x="506530" y="144819"/>
                </a:cubicBezTo>
                <a:cubicBezTo>
                  <a:pt x="494262" y="144819"/>
                  <a:pt x="484494" y="140418"/>
                  <a:pt x="477227" y="131617"/>
                </a:cubicBezTo>
                <a:cubicBezTo>
                  <a:pt x="469959" y="122816"/>
                  <a:pt x="466325" y="110281"/>
                  <a:pt x="466325" y="94012"/>
                </a:cubicBezTo>
                <a:cubicBezTo>
                  <a:pt x="466325" y="86145"/>
                  <a:pt x="467492" y="79044"/>
                  <a:pt x="469826" y="72710"/>
                </a:cubicBezTo>
                <a:cubicBezTo>
                  <a:pt x="472159" y="66375"/>
                  <a:pt x="475260" y="61008"/>
                  <a:pt x="479127" y="56607"/>
                </a:cubicBezTo>
                <a:cubicBezTo>
                  <a:pt x="482994" y="52206"/>
                  <a:pt x="487461" y="48806"/>
                  <a:pt x="492528" y="46406"/>
                </a:cubicBezTo>
                <a:cubicBezTo>
                  <a:pt x="497596" y="44005"/>
                  <a:pt x="502930" y="42805"/>
                  <a:pt x="508530" y="42805"/>
                </a:cubicBezTo>
                <a:cubicBezTo>
                  <a:pt x="514131" y="42805"/>
                  <a:pt x="518999" y="43805"/>
                  <a:pt x="523132" y="45806"/>
                </a:cubicBezTo>
                <a:cubicBezTo>
                  <a:pt x="527266" y="47806"/>
                  <a:pt x="531467" y="50540"/>
                  <a:pt x="535734" y="54007"/>
                </a:cubicBezTo>
                <a:lnTo>
                  <a:pt x="534934" y="374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2400" dirty="0" err="1"/>
          </a:p>
        </p:txBody>
      </p:sp>
    </p:spTree>
    <p:extLst>
      <p:ext uri="{BB962C8B-B14F-4D97-AF65-F5344CB8AC3E}">
        <p14:creationId xmlns:p14="http://schemas.microsoft.com/office/powerpoint/2010/main" val="237870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37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Kapiteltrenner 2">
    <p:bg>
      <p:bgRef idx="1003">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72A51-8446-4F0A-9509-F00A80FC7062}"/>
              </a:ext>
            </a:extLst>
          </p:cNvPr>
          <p:cNvSpPr>
            <a:spLocks noGrp="1"/>
          </p:cNvSpPr>
          <p:nvPr>
            <p:ph type="ctrTitle"/>
          </p:nvPr>
        </p:nvSpPr>
        <p:spPr bwMode="black">
          <a:xfrm>
            <a:off x="6206457" y="3012639"/>
            <a:ext cx="5688431" cy="1728000"/>
          </a:xfrm>
        </p:spPr>
        <p:txBody>
          <a:bodyPr anchor="b"/>
          <a:lstStyle>
            <a:lvl1pPr algn="l">
              <a:defRPr sz="38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F3B65008-A962-460B-B090-22F6226C0395}"/>
              </a:ext>
            </a:extLst>
          </p:cNvPr>
          <p:cNvSpPr>
            <a:spLocks noGrp="1"/>
          </p:cNvSpPr>
          <p:nvPr>
            <p:ph type="subTitle" idx="1"/>
          </p:nvPr>
        </p:nvSpPr>
        <p:spPr bwMode="black">
          <a:xfrm>
            <a:off x="6204076" y="4721396"/>
            <a:ext cx="5690812" cy="1224000"/>
          </a:xfrm>
        </p:spPr>
        <p:txBody>
          <a:bodyPr/>
          <a:lstStyle>
            <a:lvl1pPr marL="0" indent="0" algn="l">
              <a:lnSpc>
                <a:spcPct val="100000"/>
              </a:lnSpc>
              <a:spcBef>
                <a:spcPts val="0"/>
              </a:spcBef>
              <a:buNone/>
              <a:defRPr sz="3800" b="0">
                <a:solidFill>
                  <a:schemeClr val="bg1"/>
                </a:solidFill>
                <a:latin typeface="+mj-lt"/>
              </a:defRPr>
            </a:lvl1pPr>
            <a:lvl2pPr marL="0" indent="0" algn="l">
              <a:lnSpc>
                <a:spcPct val="100000"/>
              </a:lnSpc>
              <a:spcBef>
                <a:spcPts val="0"/>
              </a:spcBef>
              <a:buNone/>
              <a:defRPr sz="3800">
                <a:solidFill>
                  <a:schemeClr val="bg1"/>
                </a:solidFill>
                <a:latin typeface="+mj-lt"/>
              </a:defRPr>
            </a:lvl2pPr>
            <a:lvl3pPr marL="0" indent="0" algn="l">
              <a:lnSpc>
                <a:spcPct val="100000"/>
              </a:lnSpc>
              <a:spcBef>
                <a:spcPts val="0"/>
              </a:spcBef>
              <a:buNone/>
              <a:defRPr sz="3800">
                <a:solidFill>
                  <a:schemeClr val="bg1"/>
                </a:solidFill>
                <a:latin typeface="+mj-lt"/>
              </a:defRPr>
            </a:lvl3pPr>
            <a:lvl4pPr marL="0" indent="0" algn="l">
              <a:lnSpc>
                <a:spcPct val="100000"/>
              </a:lnSpc>
              <a:spcBef>
                <a:spcPts val="0"/>
              </a:spcBef>
              <a:buNone/>
              <a:defRPr sz="3800">
                <a:solidFill>
                  <a:schemeClr val="bg1"/>
                </a:solidFill>
                <a:latin typeface="+mj-lt"/>
              </a:defRPr>
            </a:lvl4pPr>
            <a:lvl5pPr marL="0" indent="0" algn="l">
              <a:lnSpc>
                <a:spcPct val="100000"/>
              </a:lnSpc>
              <a:spcBef>
                <a:spcPts val="0"/>
              </a:spcBef>
              <a:buNone/>
              <a:defRPr sz="3800">
                <a:solidFill>
                  <a:schemeClr val="bg1"/>
                </a:solidFill>
                <a:latin typeface="+mj-lt"/>
              </a:defRPr>
            </a:lvl5pPr>
            <a:lvl6pPr marL="0" indent="0" algn="l">
              <a:lnSpc>
                <a:spcPct val="100000"/>
              </a:lnSpc>
              <a:spcBef>
                <a:spcPts val="0"/>
              </a:spcBef>
              <a:buNone/>
              <a:defRPr sz="3800">
                <a:solidFill>
                  <a:schemeClr val="bg1"/>
                </a:solidFill>
                <a:latin typeface="+mj-lt"/>
              </a:defRPr>
            </a:lvl6pPr>
            <a:lvl7pPr marL="0" indent="0" algn="l">
              <a:lnSpc>
                <a:spcPct val="100000"/>
              </a:lnSpc>
              <a:spcBef>
                <a:spcPts val="0"/>
              </a:spcBef>
              <a:buNone/>
              <a:defRPr sz="3800">
                <a:solidFill>
                  <a:schemeClr val="bg1"/>
                </a:solidFill>
                <a:latin typeface="+mj-lt"/>
              </a:defRPr>
            </a:lvl7pPr>
            <a:lvl8pPr marL="0" indent="0" algn="l">
              <a:lnSpc>
                <a:spcPct val="100000"/>
              </a:lnSpc>
              <a:spcBef>
                <a:spcPts val="0"/>
              </a:spcBef>
              <a:buNone/>
              <a:defRPr sz="3800">
                <a:solidFill>
                  <a:schemeClr val="bg1"/>
                </a:solidFill>
                <a:latin typeface="+mj-lt"/>
              </a:defRPr>
            </a:lvl8pPr>
            <a:lvl9pPr marL="0" indent="0" algn="l">
              <a:lnSpc>
                <a:spcPct val="100000"/>
              </a:lnSpc>
              <a:spcBef>
                <a:spcPts val="0"/>
              </a:spcBef>
              <a:buNone/>
              <a:defRPr sz="3800">
                <a:solidFill>
                  <a:schemeClr val="bg1"/>
                </a:solidFill>
                <a:latin typeface="+mj-lt"/>
              </a:defRPr>
            </a:lvl9pPr>
          </a:lstStyle>
          <a:p>
            <a:pPr lvl="0"/>
            <a:r>
              <a:rPr lang="de-DE"/>
              <a:t>Master-Untertitelformat bearbeiten</a:t>
            </a:r>
            <a:endParaRPr lang="de-DE" dirty="0"/>
          </a:p>
        </p:txBody>
      </p:sp>
      <p:sp>
        <p:nvSpPr>
          <p:cNvPr id="50" name="Freeform 5">
            <a:extLst>
              <a:ext uri="{FF2B5EF4-FFF2-40B4-BE49-F238E27FC236}">
                <a16:creationId xmlns:a16="http://schemas.microsoft.com/office/drawing/2014/main" id="{FF488794-7AAC-4516-923C-EFE1E101A925}"/>
              </a:ext>
            </a:extLst>
          </p:cNvPr>
          <p:cNvSpPr>
            <a:spLocks/>
          </p:cNvSpPr>
          <p:nvPr/>
        </p:nvSpPr>
        <p:spPr bwMode="auto">
          <a:xfrm>
            <a:off x="4233882" y="3581939"/>
            <a:ext cx="1713309" cy="1713547"/>
          </a:xfrm>
          <a:custGeom>
            <a:avLst/>
            <a:gdLst>
              <a:gd name="T0" fmla="*/ 510 w 510"/>
              <a:gd name="T1" fmla="*/ 255 h 510"/>
              <a:gd name="T2" fmla="*/ 435 w 510"/>
              <a:gd name="T3" fmla="*/ 435 h 510"/>
              <a:gd name="T4" fmla="*/ 255 w 510"/>
              <a:gd name="T5" fmla="*/ 510 h 510"/>
              <a:gd name="T6" fmla="*/ 74 w 510"/>
              <a:gd name="T7" fmla="*/ 435 h 510"/>
              <a:gd name="T8" fmla="*/ 0 w 510"/>
              <a:gd name="T9" fmla="*/ 255 h 510"/>
              <a:gd name="T10" fmla="*/ 74 w 510"/>
              <a:gd name="T11" fmla="*/ 75 h 510"/>
              <a:gd name="T12" fmla="*/ 255 w 510"/>
              <a:gd name="T13" fmla="*/ 0 h 510"/>
              <a:gd name="T14" fmla="*/ 435 w 510"/>
              <a:gd name="T15" fmla="*/ 75 h 510"/>
              <a:gd name="T16" fmla="*/ 510 w 510"/>
              <a:gd name="T17" fmla="*/ 25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510">
                <a:moveTo>
                  <a:pt x="510" y="255"/>
                </a:moveTo>
                <a:cubicBezTo>
                  <a:pt x="510" y="325"/>
                  <a:pt x="481" y="389"/>
                  <a:pt x="435" y="435"/>
                </a:cubicBezTo>
                <a:cubicBezTo>
                  <a:pt x="389" y="482"/>
                  <a:pt x="325" y="510"/>
                  <a:pt x="255" y="510"/>
                </a:cubicBezTo>
                <a:cubicBezTo>
                  <a:pt x="184" y="510"/>
                  <a:pt x="120" y="482"/>
                  <a:pt x="74" y="435"/>
                </a:cubicBezTo>
                <a:cubicBezTo>
                  <a:pt x="28" y="389"/>
                  <a:pt x="0" y="325"/>
                  <a:pt x="0" y="255"/>
                </a:cubicBezTo>
                <a:cubicBezTo>
                  <a:pt x="0" y="185"/>
                  <a:pt x="28" y="121"/>
                  <a:pt x="74" y="75"/>
                </a:cubicBezTo>
                <a:cubicBezTo>
                  <a:pt x="120" y="28"/>
                  <a:pt x="184" y="0"/>
                  <a:pt x="255" y="0"/>
                </a:cubicBezTo>
                <a:cubicBezTo>
                  <a:pt x="325" y="0"/>
                  <a:pt x="389" y="28"/>
                  <a:pt x="435" y="75"/>
                </a:cubicBezTo>
                <a:cubicBezTo>
                  <a:pt x="481" y="121"/>
                  <a:pt x="510" y="185"/>
                  <a:pt x="510" y="255"/>
                </a:cubicBezTo>
              </a:path>
            </a:pathLst>
          </a:custGeom>
          <a:solidFill>
            <a:srgbClr val="D7BB69"/>
          </a:solidFill>
          <a:ln>
            <a:noFill/>
          </a:ln>
          <a:extLst/>
        </p:spPr>
        <p:txBody>
          <a:bodyPr vert="horz" wrap="square" lIns="91440" tIns="45720" rIns="91440" bIns="45720" numCol="1" anchor="t" anchorCtr="0" compatLnSpc="1">
            <a:prstTxWarp prst="textNoShape">
              <a:avLst/>
            </a:prstTxWarp>
          </a:bodyPr>
          <a:lstStyle/>
          <a:p>
            <a:endParaRPr lang="de-DE"/>
          </a:p>
        </p:txBody>
      </p:sp>
      <p:sp>
        <p:nvSpPr>
          <p:cNvPr id="109" name="Datumsplatzhalter 3">
            <a:extLst>
              <a:ext uri="{FF2B5EF4-FFF2-40B4-BE49-F238E27FC236}">
                <a16:creationId xmlns:a16="http://schemas.microsoft.com/office/drawing/2014/main" id="{820ED626-7FD5-4F6D-B787-0AAA4816C568}"/>
              </a:ext>
            </a:extLst>
          </p:cNvPr>
          <p:cNvSpPr>
            <a:spLocks noGrp="1"/>
          </p:cNvSpPr>
          <p:nvPr>
            <p:ph type="dt" sz="half" idx="10"/>
          </p:nvPr>
        </p:nvSpPr>
        <p:spPr>
          <a:xfrm>
            <a:off x="8797441" y="6357939"/>
            <a:ext cx="1008062" cy="252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3FA237F-429A-4316-AAF5-85527D446D6E}" type="datetime1">
              <a:rPr lang="de-DE" smtClean="0"/>
              <a:t>23.01.2024</a:t>
            </a:fld>
            <a:endParaRPr lang="de-DE" dirty="0"/>
          </a:p>
        </p:txBody>
      </p:sp>
      <p:sp>
        <p:nvSpPr>
          <p:cNvPr id="5" name="Fußzeilenplatzhalter 4">
            <a:extLst>
              <a:ext uri="{FF2B5EF4-FFF2-40B4-BE49-F238E27FC236}">
                <a16:creationId xmlns:a16="http://schemas.microsoft.com/office/drawing/2014/main" id="{0F451683-239F-4B85-BB69-2D6306375E0E}"/>
              </a:ext>
            </a:extLst>
          </p:cNvPr>
          <p:cNvSpPr>
            <a:spLocks noGrp="1"/>
          </p:cNvSpPr>
          <p:nvPr>
            <p:ph type="ftr" sz="quarter" idx="11"/>
          </p:nvPr>
        </p:nvSpPr>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de-DE"/>
              <a:t>Kapitelüberschrift</a:t>
            </a:r>
            <a:endParaRPr lang="de-DE" dirty="0"/>
          </a:p>
        </p:txBody>
      </p:sp>
      <p:sp>
        <p:nvSpPr>
          <p:cNvPr id="6" name="Foliennummernplatzhalter 5">
            <a:extLst>
              <a:ext uri="{FF2B5EF4-FFF2-40B4-BE49-F238E27FC236}">
                <a16:creationId xmlns:a16="http://schemas.microsoft.com/office/drawing/2014/main" id="{5835F7CC-CFA1-4E25-AAA4-0F53124657A8}"/>
              </a:ext>
            </a:extLst>
          </p:cNvPr>
          <p:cNvSpPr>
            <a:spLocks noGrp="1"/>
          </p:cNvSpPr>
          <p:nvPr>
            <p:ph type="sldNum" sz="quarter" idx="12"/>
          </p:nvPr>
        </p:nvSpPr>
        <p:spPr>
          <a:xfrm>
            <a:off x="11469484" y="6357939"/>
            <a:ext cx="432000" cy="252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DBB9E5F1-AFE7-4EBE-ACF3-4A1EEA0755B6}" type="slidenum">
              <a:rPr lang="de-DE" smtClean="0"/>
              <a:pPr/>
              <a:t>‹Nr.›</a:t>
            </a:fld>
            <a:endParaRPr lang="de-DE" dirty="0"/>
          </a:p>
        </p:txBody>
      </p:sp>
      <p:sp>
        <p:nvSpPr>
          <p:cNvPr id="108" name="Bildplatzhalter 107">
            <a:extLst>
              <a:ext uri="{FF2B5EF4-FFF2-40B4-BE49-F238E27FC236}">
                <a16:creationId xmlns:a16="http://schemas.microsoft.com/office/drawing/2014/main" id="{4D6ED373-EFD6-43FF-85FF-FDDF68BCA697}"/>
              </a:ext>
            </a:extLst>
          </p:cNvPr>
          <p:cNvSpPr>
            <a:spLocks noGrp="1"/>
          </p:cNvSpPr>
          <p:nvPr>
            <p:ph type="pic" sz="quarter" idx="15"/>
          </p:nvPr>
        </p:nvSpPr>
        <p:spPr bwMode="gray">
          <a:xfrm>
            <a:off x="0" y="0"/>
            <a:ext cx="12191999" cy="6857999"/>
          </a:xfrm>
          <a:custGeom>
            <a:avLst/>
            <a:gdLst>
              <a:gd name="connsiteX0" fmla="*/ 0 w 12191999"/>
              <a:gd name="connsiteY0" fmla="*/ 0 h 6857999"/>
              <a:gd name="connsiteX1" fmla="*/ 10196514 w 12191999"/>
              <a:gd name="connsiteY1" fmla="*/ 0 h 6857999"/>
              <a:gd name="connsiteX2" fmla="*/ 10204342 w 12191999"/>
              <a:gd name="connsiteY2" fmla="*/ 32162 h 6857999"/>
              <a:gd name="connsiteX3" fmla="*/ 10582839 w 12191999"/>
              <a:gd name="connsiteY3" fmla="*/ 857057 h 6857999"/>
              <a:gd name="connsiteX4" fmla="*/ 11886291 w 12191999"/>
              <a:gd name="connsiteY4" fmla="*/ 1347828 h 6857999"/>
              <a:gd name="connsiteX5" fmla="*/ 12191999 w 12191999"/>
              <a:gd name="connsiteY5" fmla="*/ 1405012 h 6857999"/>
              <a:gd name="connsiteX6" fmla="*/ 12191999 w 12191999"/>
              <a:gd name="connsiteY6" fmla="*/ 3336571 h 6857999"/>
              <a:gd name="connsiteX7" fmla="*/ 12178563 w 12191999"/>
              <a:gd name="connsiteY7" fmla="*/ 3316412 h 6857999"/>
              <a:gd name="connsiteX8" fmla="*/ 9081330 w 12191999"/>
              <a:gd name="connsiteY8" fmla="*/ 2983758 h 6857999"/>
              <a:gd name="connsiteX9" fmla="*/ 5987456 w 12191999"/>
              <a:gd name="connsiteY9" fmla="*/ 3316412 h 6857999"/>
              <a:gd name="connsiteX10" fmla="*/ 5849044 w 12191999"/>
              <a:gd name="connsiteY10" fmla="*/ 3842536 h 6857999"/>
              <a:gd name="connsiteX11" fmla="*/ 5826579 w 12191999"/>
              <a:gd name="connsiteY11" fmla="*/ 4009665 h 6857999"/>
              <a:gd name="connsiteX12" fmla="*/ 5799797 w 12191999"/>
              <a:gd name="connsiteY12" fmla="*/ 3960558 h 6857999"/>
              <a:gd name="connsiteX13" fmla="*/ 5695234 w 12191999"/>
              <a:gd name="connsiteY13" fmla="*/ 3833931 h 6857999"/>
              <a:gd name="connsiteX14" fmla="*/ 5090537 w 12191999"/>
              <a:gd name="connsiteY14" fmla="*/ 3581939 h 6857999"/>
              <a:gd name="connsiteX15" fmla="*/ 4482480 w 12191999"/>
              <a:gd name="connsiteY15" fmla="*/ 3833931 h 6857999"/>
              <a:gd name="connsiteX16" fmla="*/ 4233882 w 12191999"/>
              <a:gd name="connsiteY16" fmla="*/ 4438713 h 6857999"/>
              <a:gd name="connsiteX17" fmla="*/ 4482480 w 12191999"/>
              <a:gd name="connsiteY17" fmla="*/ 5043494 h 6857999"/>
              <a:gd name="connsiteX18" fmla="*/ 5090537 w 12191999"/>
              <a:gd name="connsiteY18" fmla="*/ 5295486 h 6857999"/>
              <a:gd name="connsiteX19" fmla="*/ 5695234 w 12191999"/>
              <a:gd name="connsiteY19" fmla="*/ 5043494 h 6857999"/>
              <a:gd name="connsiteX20" fmla="*/ 5730791 w 12191999"/>
              <a:gd name="connsiteY20" fmla="*/ 5000434 h 6857999"/>
              <a:gd name="connsiteX21" fmla="*/ 5723970 w 12191999"/>
              <a:gd name="connsiteY21" fmla="*/ 5089402 h 6857999"/>
              <a:gd name="connsiteX22" fmla="*/ 5654889 w 12191999"/>
              <a:gd name="connsiteY22" fmla="*/ 6414461 h 6857999"/>
              <a:gd name="connsiteX23" fmla="*/ 5668327 w 12191999"/>
              <a:gd name="connsiteY23" fmla="*/ 6857999 h 6857999"/>
              <a:gd name="connsiteX24" fmla="*/ 0 w 12191999"/>
              <a:gd name="connsiteY2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1999" h="6857999">
                <a:moveTo>
                  <a:pt x="0" y="0"/>
                </a:moveTo>
                <a:lnTo>
                  <a:pt x="10196514" y="0"/>
                </a:lnTo>
                <a:lnTo>
                  <a:pt x="10204342" y="32162"/>
                </a:lnTo>
                <a:cubicBezTo>
                  <a:pt x="10252462" y="214542"/>
                  <a:pt x="10431681" y="705842"/>
                  <a:pt x="10582839" y="857057"/>
                </a:cubicBezTo>
                <a:cubicBezTo>
                  <a:pt x="10811322" y="1089024"/>
                  <a:pt x="11419347" y="1250461"/>
                  <a:pt x="11886291" y="1347828"/>
                </a:cubicBezTo>
                <a:lnTo>
                  <a:pt x="12191999" y="1405012"/>
                </a:lnTo>
                <a:lnTo>
                  <a:pt x="12191999" y="3336571"/>
                </a:lnTo>
                <a:lnTo>
                  <a:pt x="12178563" y="3316412"/>
                </a:lnTo>
                <a:cubicBezTo>
                  <a:pt x="11973648" y="3111443"/>
                  <a:pt x="9397100" y="2983758"/>
                  <a:pt x="9081330" y="2983758"/>
                </a:cubicBezTo>
                <a:cubicBezTo>
                  <a:pt x="8768919" y="2983758"/>
                  <a:pt x="6192370" y="3111443"/>
                  <a:pt x="5987456" y="3316412"/>
                </a:cubicBezTo>
                <a:cubicBezTo>
                  <a:pt x="5936228" y="3367654"/>
                  <a:pt x="5889828" y="3567162"/>
                  <a:pt x="5849044" y="3842536"/>
                </a:cubicBezTo>
                <a:lnTo>
                  <a:pt x="5826579" y="4009665"/>
                </a:lnTo>
                <a:lnTo>
                  <a:pt x="5799797" y="3960558"/>
                </a:lnTo>
                <a:cubicBezTo>
                  <a:pt x="5768932" y="3914989"/>
                  <a:pt x="5733868" y="3872570"/>
                  <a:pt x="5695234" y="3833931"/>
                </a:cubicBezTo>
                <a:cubicBezTo>
                  <a:pt x="5540700" y="3676016"/>
                  <a:pt x="5325697" y="3581939"/>
                  <a:pt x="5090537" y="3581939"/>
                </a:cubicBezTo>
                <a:cubicBezTo>
                  <a:pt x="4852017" y="3581939"/>
                  <a:pt x="4637014" y="3676016"/>
                  <a:pt x="4482480" y="3833931"/>
                </a:cubicBezTo>
                <a:cubicBezTo>
                  <a:pt x="4327946" y="3988487"/>
                  <a:pt x="4233882" y="4203520"/>
                  <a:pt x="4233882" y="4438713"/>
                </a:cubicBezTo>
                <a:cubicBezTo>
                  <a:pt x="4233882" y="4673905"/>
                  <a:pt x="4327946" y="4888939"/>
                  <a:pt x="4482480" y="5043494"/>
                </a:cubicBezTo>
                <a:cubicBezTo>
                  <a:pt x="4637014" y="5201409"/>
                  <a:pt x="4852017" y="5295486"/>
                  <a:pt x="5090537" y="5295486"/>
                </a:cubicBezTo>
                <a:cubicBezTo>
                  <a:pt x="5325697" y="5295486"/>
                  <a:pt x="5540700" y="5201409"/>
                  <a:pt x="5695234" y="5043494"/>
                </a:cubicBezTo>
                <a:lnTo>
                  <a:pt x="5730791" y="5000434"/>
                </a:lnTo>
                <a:lnTo>
                  <a:pt x="5723970" y="5089402"/>
                </a:lnTo>
                <a:cubicBezTo>
                  <a:pt x="5679323" y="5705249"/>
                  <a:pt x="5654889" y="6276276"/>
                  <a:pt x="5654889" y="6414461"/>
                </a:cubicBezTo>
                <a:cubicBezTo>
                  <a:pt x="5654889" y="6478303"/>
                  <a:pt x="5658249" y="6639590"/>
                  <a:pt x="5668327" y="6857999"/>
                </a:cubicBezTo>
                <a:lnTo>
                  <a:pt x="0" y="6857999"/>
                </a:lnTo>
                <a:close/>
              </a:path>
            </a:pathLst>
          </a:custGeom>
          <a:solidFill>
            <a:srgbClr val="A50090"/>
          </a:solidFill>
        </p:spPr>
        <p:txBody>
          <a:bodyPr wrap="square" tIns="900000" anchor="ctr">
            <a:noAutofit/>
          </a:bodyPr>
          <a:lstStyle>
            <a:lvl1pPr algn="ctr">
              <a:defRPr sz="2400"/>
            </a:lvl1pPr>
          </a:lstStyle>
          <a:p>
            <a:r>
              <a:rPr lang="de-DE" dirty="0"/>
              <a:t>Bild durch Klicken auf Symbol hinzufügen</a:t>
            </a:r>
          </a:p>
        </p:txBody>
      </p:sp>
      <p:sp>
        <p:nvSpPr>
          <p:cNvPr id="57" name="Freihandform: Form 56">
            <a:extLst>
              <a:ext uri="{FF2B5EF4-FFF2-40B4-BE49-F238E27FC236}">
                <a16:creationId xmlns:a16="http://schemas.microsoft.com/office/drawing/2014/main" id="{EBC7870E-57A1-4C37-8018-E6052AAE0F5C}"/>
              </a:ext>
            </a:extLst>
          </p:cNvPr>
          <p:cNvSpPr>
            <a:spLocks/>
          </p:cNvSpPr>
          <p:nvPr/>
        </p:nvSpPr>
        <p:spPr bwMode="ltGray">
          <a:xfrm>
            <a:off x="10196513" y="-2"/>
            <a:ext cx="2393844" cy="1405014"/>
          </a:xfrm>
          <a:custGeom>
            <a:avLst/>
            <a:gdLst>
              <a:gd name="connsiteX0" fmla="*/ 0 w 2393844"/>
              <a:gd name="connsiteY0" fmla="*/ 0 h 1405014"/>
              <a:gd name="connsiteX1" fmla="*/ 2393844 w 2393844"/>
              <a:gd name="connsiteY1" fmla="*/ 0 h 1405014"/>
              <a:gd name="connsiteX2" fmla="*/ 2393844 w 2393844"/>
              <a:gd name="connsiteY2" fmla="*/ 1 h 1405014"/>
              <a:gd name="connsiteX3" fmla="*/ 1995486 w 2393844"/>
              <a:gd name="connsiteY3" fmla="*/ 1 h 1405014"/>
              <a:gd name="connsiteX4" fmla="*/ 1995486 w 2393844"/>
              <a:gd name="connsiteY4" fmla="*/ 1405014 h 1405014"/>
              <a:gd name="connsiteX5" fmla="*/ 1689778 w 2393844"/>
              <a:gd name="connsiteY5" fmla="*/ 1347830 h 1405014"/>
              <a:gd name="connsiteX6" fmla="*/ 386326 w 2393844"/>
              <a:gd name="connsiteY6" fmla="*/ 857059 h 1405014"/>
              <a:gd name="connsiteX7" fmla="*/ 7829 w 2393844"/>
              <a:gd name="connsiteY7" fmla="*/ 32164 h 14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44" h="1405014">
                <a:moveTo>
                  <a:pt x="0" y="0"/>
                </a:moveTo>
                <a:lnTo>
                  <a:pt x="2393844" y="0"/>
                </a:lnTo>
                <a:lnTo>
                  <a:pt x="2393844" y="1"/>
                </a:lnTo>
                <a:lnTo>
                  <a:pt x="1995486" y="1"/>
                </a:lnTo>
                <a:lnTo>
                  <a:pt x="1995486" y="1405014"/>
                </a:lnTo>
                <a:lnTo>
                  <a:pt x="1689778" y="1347830"/>
                </a:lnTo>
                <a:cubicBezTo>
                  <a:pt x="1222834" y="1250463"/>
                  <a:pt x="614809" y="1089026"/>
                  <a:pt x="386326" y="857059"/>
                </a:cubicBezTo>
                <a:cubicBezTo>
                  <a:pt x="235168" y="705844"/>
                  <a:pt x="55949" y="214544"/>
                  <a:pt x="7829" y="32164"/>
                </a:cubicBezTo>
                <a:close/>
              </a:path>
            </a:pathLst>
          </a:custGeom>
          <a:solidFill>
            <a:srgbClr val="602081"/>
          </a:solidFill>
          <a:ln>
            <a:noFill/>
          </a:ln>
          <a:extLst/>
        </p:spPr>
        <p:txBody>
          <a:bodyPr vert="horz" wrap="square" lIns="91440" tIns="45720" rIns="91440" bIns="45720" numCol="1" anchor="t" anchorCtr="0" compatLnSpc="1">
            <a:prstTxWarp prst="textNoShape">
              <a:avLst/>
            </a:prstTxWarp>
            <a:noAutofit/>
          </a:bodyPr>
          <a:lstStyle/>
          <a:p>
            <a:endParaRPr lang="de-DE"/>
          </a:p>
        </p:txBody>
      </p:sp>
      <p:grpSp>
        <p:nvGrpSpPr>
          <p:cNvPr id="58" name="Gruppieren 57">
            <a:extLst>
              <a:ext uri="{FF2B5EF4-FFF2-40B4-BE49-F238E27FC236}">
                <a16:creationId xmlns:a16="http://schemas.microsoft.com/office/drawing/2014/main" id="{24E00E5C-0D08-4E2E-884B-E1677B4C43FA}"/>
              </a:ext>
            </a:extLst>
          </p:cNvPr>
          <p:cNvGrpSpPr>
            <a:grpSpLocks noChangeAspect="1"/>
          </p:cNvGrpSpPr>
          <p:nvPr/>
        </p:nvGrpSpPr>
        <p:grpSpPr bwMode="gray">
          <a:xfrm>
            <a:off x="11461969" y="381505"/>
            <a:ext cx="432000" cy="435160"/>
            <a:chOff x="21128037" y="-6380163"/>
            <a:chExt cx="11282364" cy="11364914"/>
          </a:xfrm>
          <a:solidFill>
            <a:schemeClr val="bg1"/>
          </a:solidFill>
        </p:grpSpPr>
        <p:sp>
          <p:nvSpPr>
            <p:cNvPr id="59" name="Rectangle 9">
              <a:extLst>
                <a:ext uri="{FF2B5EF4-FFF2-40B4-BE49-F238E27FC236}">
                  <a16:creationId xmlns:a16="http://schemas.microsoft.com/office/drawing/2014/main" id="{DC618DF8-8F0D-4EC8-A587-CE3D6E2F2EBF}"/>
                </a:ext>
              </a:extLst>
            </p:cNvPr>
            <p:cNvSpPr>
              <a:spLocks noChangeArrowheads="1"/>
            </p:cNvSpPr>
            <p:nvPr/>
          </p:nvSpPr>
          <p:spPr bwMode="gray">
            <a:xfrm>
              <a:off x="21128037" y="-15859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 name="Rectangle 10">
              <a:extLst>
                <a:ext uri="{FF2B5EF4-FFF2-40B4-BE49-F238E27FC236}">
                  <a16:creationId xmlns:a16="http://schemas.microsoft.com/office/drawing/2014/main" id="{1C9584A7-90D9-4EA6-A408-36701DC82F3C}"/>
                </a:ext>
              </a:extLst>
            </p:cNvPr>
            <p:cNvSpPr>
              <a:spLocks noChangeArrowheads="1"/>
            </p:cNvSpPr>
            <p:nvPr/>
          </p:nvSpPr>
          <p:spPr bwMode="gray">
            <a:xfrm>
              <a:off x="21128037" y="-39830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Rectangle 11">
              <a:extLst>
                <a:ext uri="{FF2B5EF4-FFF2-40B4-BE49-F238E27FC236}">
                  <a16:creationId xmlns:a16="http://schemas.microsoft.com/office/drawing/2014/main" id="{8C32FD69-4049-4330-B3C9-DB33E63F9122}"/>
                </a:ext>
              </a:extLst>
            </p:cNvPr>
            <p:cNvSpPr>
              <a:spLocks noChangeArrowheads="1"/>
            </p:cNvSpPr>
            <p:nvPr/>
          </p:nvSpPr>
          <p:spPr bwMode="gray">
            <a:xfrm>
              <a:off x="21128037" y="81121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Rectangle 12">
              <a:extLst>
                <a:ext uri="{FF2B5EF4-FFF2-40B4-BE49-F238E27FC236}">
                  <a16:creationId xmlns:a16="http://schemas.microsoft.com/office/drawing/2014/main" id="{68EB15BE-6B12-46F5-A894-14DB48E40674}"/>
                </a:ext>
              </a:extLst>
            </p:cNvPr>
            <p:cNvSpPr>
              <a:spLocks noChangeArrowheads="1"/>
            </p:cNvSpPr>
            <p:nvPr/>
          </p:nvSpPr>
          <p:spPr bwMode="gray">
            <a:xfrm>
              <a:off x="21128037" y="3208338"/>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Rectangle 13">
              <a:extLst>
                <a:ext uri="{FF2B5EF4-FFF2-40B4-BE49-F238E27FC236}">
                  <a16:creationId xmlns:a16="http://schemas.microsoft.com/office/drawing/2014/main" id="{013920B4-89FC-4400-A499-C62536764E41}"/>
                </a:ext>
              </a:extLst>
            </p:cNvPr>
            <p:cNvSpPr>
              <a:spLocks noChangeArrowheads="1"/>
            </p:cNvSpPr>
            <p:nvPr/>
          </p:nvSpPr>
          <p:spPr bwMode="gray">
            <a:xfrm>
              <a:off x="23526750"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 name="Rectangle 14">
              <a:extLst>
                <a:ext uri="{FF2B5EF4-FFF2-40B4-BE49-F238E27FC236}">
                  <a16:creationId xmlns:a16="http://schemas.microsoft.com/office/drawing/2014/main" id="{8BBCF8B2-092B-42AD-A6D0-8A6601EBE511}"/>
                </a:ext>
              </a:extLst>
            </p:cNvPr>
            <p:cNvSpPr>
              <a:spLocks noChangeArrowheads="1"/>
            </p:cNvSpPr>
            <p:nvPr/>
          </p:nvSpPr>
          <p:spPr bwMode="gray">
            <a:xfrm>
              <a:off x="23526750"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Rectangle 15">
              <a:extLst>
                <a:ext uri="{FF2B5EF4-FFF2-40B4-BE49-F238E27FC236}">
                  <a16:creationId xmlns:a16="http://schemas.microsoft.com/office/drawing/2014/main" id="{8F628E71-8E81-4198-AD86-A5D80277F955}"/>
                </a:ext>
              </a:extLst>
            </p:cNvPr>
            <p:cNvSpPr>
              <a:spLocks noChangeArrowheads="1"/>
            </p:cNvSpPr>
            <p:nvPr/>
          </p:nvSpPr>
          <p:spPr bwMode="gray">
            <a:xfrm>
              <a:off x="21128037" y="-6380163"/>
              <a:ext cx="1778000"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Rectangle 16">
              <a:extLst>
                <a:ext uri="{FF2B5EF4-FFF2-40B4-BE49-F238E27FC236}">
                  <a16:creationId xmlns:a16="http://schemas.microsoft.com/office/drawing/2014/main" id="{D376AFCA-FED7-41BE-8B92-783445C05BF3}"/>
                </a:ext>
              </a:extLst>
            </p:cNvPr>
            <p:cNvSpPr>
              <a:spLocks noChangeArrowheads="1"/>
            </p:cNvSpPr>
            <p:nvPr/>
          </p:nvSpPr>
          <p:spPr bwMode="gray">
            <a:xfrm>
              <a:off x="23526750"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Rectangle 17">
              <a:extLst>
                <a:ext uri="{FF2B5EF4-FFF2-40B4-BE49-F238E27FC236}">
                  <a16:creationId xmlns:a16="http://schemas.microsoft.com/office/drawing/2014/main" id="{D81F7E2E-61DD-48AF-9A8F-2F618C409F21}"/>
                </a:ext>
              </a:extLst>
            </p:cNvPr>
            <p:cNvSpPr>
              <a:spLocks noChangeArrowheads="1"/>
            </p:cNvSpPr>
            <p:nvPr/>
          </p:nvSpPr>
          <p:spPr bwMode="gray">
            <a:xfrm>
              <a:off x="23526750"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8" name="Rectangle 18">
              <a:extLst>
                <a:ext uri="{FF2B5EF4-FFF2-40B4-BE49-F238E27FC236}">
                  <a16:creationId xmlns:a16="http://schemas.microsoft.com/office/drawing/2014/main" id="{F9E3BC32-A397-4A0D-A34B-F210FE0685C9}"/>
                </a:ext>
              </a:extLst>
            </p:cNvPr>
            <p:cNvSpPr>
              <a:spLocks noChangeArrowheads="1"/>
            </p:cNvSpPr>
            <p:nvPr/>
          </p:nvSpPr>
          <p:spPr bwMode="gray">
            <a:xfrm>
              <a:off x="23526750"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Rectangle 19">
              <a:extLst>
                <a:ext uri="{FF2B5EF4-FFF2-40B4-BE49-F238E27FC236}">
                  <a16:creationId xmlns:a16="http://schemas.microsoft.com/office/drawing/2014/main" id="{46692D49-8892-4619-A7A0-69E31449574B}"/>
                </a:ext>
              </a:extLst>
            </p:cNvPr>
            <p:cNvSpPr>
              <a:spLocks noChangeArrowheads="1"/>
            </p:cNvSpPr>
            <p:nvPr/>
          </p:nvSpPr>
          <p:spPr bwMode="gray">
            <a:xfrm>
              <a:off x="28324175" y="-15859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Rectangle 20">
              <a:extLst>
                <a:ext uri="{FF2B5EF4-FFF2-40B4-BE49-F238E27FC236}">
                  <a16:creationId xmlns:a16="http://schemas.microsoft.com/office/drawing/2014/main" id="{1026D040-7E17-479A-99BB-03F4BC6CAF1B}"/>
                </a:ext>
              </a:extLst>
            </p:cNvPr>
            <p:cNvSpPr>
              <a:spLocks noChangeArrowheads="1"/>
            </p:cNvSpPr>
            <p:nvPr/>
          </p:nvSpPr>
          <p:spPr bwMode="gray">
            <a:xfrm>
              <a:off x="28324175"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Rectangle 21">
              <a:extLst>
                <a:ext uri="{FF2B5EF4-FFF2-40B4-BE49-F238E27FC236}">
                  <a16:creationId xmlns:a16="http://schemas.microsoft.com/office/drawing/2014/main" id="{0207DC4A-B151-4D75-B6E1-87902B913D12}"/>
                </a:ext>
              </a:extLst>
            </p:cNvPr>
            <p:cNvSpPr>
              <a:spLocks noChangeArrowheads="1"/>
            </p:cNvSpPr>
            <p:nvPr/>
          </p:nvSpPr>
          <p:spPr bwMode="gray">
            <a:xfrm>
              <a:off x="28324175"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Rectangle 22">
              <a:extLst>
                <a:ext uri="{FF2B5EF4-FFF2-40B4-BE49-F238E27FC236}">
                  <a16:creationId xmlns:a16="http://schemas.microsoft.com/office/drawing/2014/main" id="{206C06B4-2CB0-4948-A619-09B02FEA4AE7}"/>
                </a:ext>
              </a:extLst>
            </p:cNvPr>
            <p:cNvSpPr>
              <a:spLocks noChangeArrowheads="1"/>
            </p:cNvSpPr>
            <p:nvPr/>
          </p:nvSpPr>
          <p:spPr bwMode="gray">
            <a:xfrm>
              <a:off x="28324175"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Rectangle 23">
              <a:extLst>
                <a:ext uri="{FF2B5EF4-FFF2-40B4-BE49-F238E27FC236}">
                  <a16:creationId xmlns:a16="http://schemas.microsoft.com/office/drawing/2014/main" id="{50737E04-814E-4D61-9A0F-6E795C90ECC5}"/>
                </a:ext>
              </a:extLst>
            </p:cNvPr>
            <p:cNvSpPr>
              <a:spLocks noChangeArrowheads="1"/>
            </p:cNvSpPr>
            <p:nvPr/>
          </p:nvSpPr>
          <p:spPr bwMode="gray">
            <a:xfrm>
              <a:off x="28324175"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Rectangle 24">
              <a:extLst>
                <a:ext uri="{FF2B5EF4-FFF2-40B4-BE49-F238E27FC236}">
                  <a16:creationId xmlns:a16="http://schemas.microsoft.com/office/drawing/2014/main" id="{B2595C6D-E819-4C83-B627-F99624261783}"/>
                </a:ext>
              </a:extLst>
            </p:cNvPr>
            <p:cNvSpPr>
              <a:spLocks noChangeArrowheads="1"/>
            </p:cNvSpPr>
            <p:nvPr/>
          </p:nvSpPr>
          <p:spPr bwMode="gray">
            <a:xfrm>
              <a:off x="25925463" y="-15859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Rectangle 25">
              <a:extLst>
                <a:ext uri="{FF2B5EF4-FFF2-40B4-BE49-F238E27FC236}">
                  <a16:creationId xmlns:a16="http://schemas.microsoft.com/office/drawing/2014/main" id="{C3B4205C-3018-462D-A7A6-86005E2E83E3}"/>
                </a:ext>
              </a:extLst>
            </p:cNvPr>
            <p:cNvSpPr>
              <a:spLocks noChangeArrowheads="1"/>
            </p:cNvSpPr>
            <p:nvPr/>
          </p:nvSpPr>
          <p:spPr bwMode="gray">
            <a:xfrm>
              <a:off x="25925463" y="-638016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Rectangle 26">
              <a:extLst>
                <a:ext uri="{FF2B5EF4-FFF2-40B4-BE49-F238E27FC236}">
                  <a16:creationId xmlns:a16="http://schemas.microsoft.com/office/drawing/2014/main" id="{6892B92F-2199-4D65-903C-FDFBA57B3969}"/>
                </a:ext>
              </a:extLst>
            </p:cNvPr>
            <p:cNvSpPr>
              <a:spLocks noChangeArrowheads="1"/>
            </p:cNvSpPr>
            <p:nvPr/>
          </p:nvSpPr>
          <p:spPr bwMode="gray">
            <a:xfrm>
              <a:off x="25925463" y="-39830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Rectangle 27">
              <a:extLst>
                <a:ext uri="{FF2B5EF4-FFF2-40B4-BE49-F238E27FC236}">
                  <a16:creationId xmlns:a16="http://schemas.microsoft.com/office/drawing/2014/main" id="{3110C8BF-A825-40A7-A351-D11F3F666369}"/>
                </a:ext>
              </a:extLst>
            </p:cNvPr>
            <p:cNvSpPr>
              <a:spLocks noChangeArrowheads="1"/>
            </p:cNvSpPr>
            <p:nvPr/>
          </p:nvSpPr>
          <p:spPr bwMode="gray">
            <a:xfrm>
              <a:off x="25925463" y="811213"/>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Rectangle 28">
              <a:extLst>
                <a:ext uri="{FF2B5EF4-FFF2-40B4-BE49-F238E27FC236}">
                  <a16:creationId xmlns:a16="http://schemas.microsoft.com/office/drawing/2014/main" id="{68B87F07-C9C4-4BBA-9C28-3FB09E0F3A88}"/>
                </a:ext>
              </a:extLst>
            </p:cNvPr>
            <p:cNvSpPr>
              <a:spLocks noChangeArrowheads="1"/>
            </p:cNvSpPr>
            <p:nvPr/>
          </p:nvSpPr>
          <p:spPr bwMode="gray">
            <a:xfrm>
              <a:off x="25925463" y="3208338"/>
              <a:ext cx="17764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Rectangle 29">
              <a:extLst>
                <a:ext uri="{FF2B5EF4-FFF2-40B4-BE49-F238E27FC236}">
                  <a16:creationId xmlns:a16="http://schemas.microsoft.com/office/drawing/2014/main" id="{CC1EB2BA-F4BE-4EE9-A1D7-B0058F1059B2}"/>
                </a:ext>
              </a:extLst>
            </p:cNvPr>
            <p:cNvSpPr>
              <a:spLocks noChangeArrowheads="1"/>
            </p:cNvSpPr>
            <p:nvPr/>
          </p:nvSpPr>
          <p:spPr bwMode="gray">
            <a:xfrm>
              <a:off x="30722888" y="-638016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Rectangle 30">
              <a:extLst>
                <a:ext uri="{FF2B5EF4-FFF2-40B4-BE49-F238E27FC236}">
                  <a16:creationId xmlns:a16="http://schemas.microsoft.com/office/drawing/2014/main" id="{E24D0BCD-DD83-4308-8D10-C439CDF247BE}"/>
                </a:ext>
              </a:extLst>
            </p:cNvPr>
            <p:cNvSpPr>
              <a:spLocks noChangeArrowheads="1"/>
            </p:cNvSpPr>
            <p:nvPr/>
          </p:nvSpPr>
          <p:spPr bwMode="gray">
            <a:xfrm>
              <a:off x="30722888" y="-39830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Rectangle 31">
              <a:extLst>
                <a:ext uri="{FF2B5EF4-FFF2-40B4-BE49-F238E27FC236}">
                  <a16:creationId xmlns:a16="http://schemas.microsoft.com/office/drawing/2014/main" id="{B5006BEA-6C30-4E11-92EF-A5A99E4CCA14}"/>
                </a:ext>
              </a:extLst>
            </p:cNvPr>
            <p:cNvSpPr>
              <a:spLocks noChangeArrowheads="1"/>
            </p:cNvSpPr>
            <p:nvPr/>
          </p:nvSpPr>
          <p:spPr bwMode="gray">
            <a:xfrm>
              <a:off x="30722888" y="811213"/>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Rectangle 32">
              <a:extLst>
                <a:ext uri="{FF2B5EF4-FFF2-40B4-BE49-F238E27FC236}">
                  <a16:creationId xmlns:a16="http://schemas.microsoft.com/office/drawing/2014/main" id="{B4B2B5CD-083A-4316-8D84-800683AFE4C3}"/>
                </a:ext>
              </a:extLst>
            </p:cNvPr>
            <p:cNvSpPr>
              <a:spLocks noChangeArrowheads="1"/>
            </p:cNvSpPr>
            <p:nvPr/>
          </p:nvSpPr>
          <p:spPr bwMode="gray">
            <a:xfrm>
              <a:off x="30722888" y="3208338"/>
              <a:ext cx="1687513" cy="177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36" name="Freihandform: Form 35">
            <a:extLst>
              <a:ext uri="{FF2B5EF4-FFF2-40B4-BE49-F238E27FC236}">
                <a16:creationId xmlns:a16="http://schemas.microsoft.com/office/drawing/2014/main" id="{950B04EC-D51E-44B7-8D91-D0A8A4FB310E}"/>
              </a:ext>
            </a:extLst>
          </p:cNvPr>
          <p:cNvSpPr/>
          <p:nvPr/>
        </p:nvSpPr>
        <p:spPr bwMode="gray">
          <a:xfrm>
            <a:off x="9990723" y="6412481"/>
            <a:ext cx="1408386" cy="187224"/>
          </a:xfrm>
          <a:custGeom>
            <a:avLst/>
            <a:gdLst/>
            <a:ahLst/>
            <a:cxnLst/>
            <a:rect l="l" t="t" r="r" b="b"/>
            <a:pathLst>
              <a:path w="1408386" h="187224">
                <a:moveTo>
                  <a:pt x="1147553" y="142418"/>
                </a:moveTo>
                <a:cubicBezTo>
                  <a:pt x="1144086" y="144952"/>
                  <a:pt x="1141553" y="147619"/>
                  <a:pt x="1139952" y="150419"/>
                </a:cubicBezTo>
                <a:cubicBezTo>
                  <a:pt x="1138352" y="153220"/>
                  <a:pt x="1137552" y="156020"/>
                  <a:pt x="1137552" y="158820"/>
                </a:cubicBezTo>
                <a:cubicBezTo>
                  <a:pt x="1137552" y="164021"/>
                  <a:pt x="1140052" y="168155"/>
                  <a:pt x="1145053" y="171222"/>
                </a:cubicBezTo>
                <a:cubicBezTo>
                  <a:pt x="1150054" y="174289"/>
                  <a:pt x="1156954" y="175822"/>
                  <a:pt x="1165755" y="175822"/>
                </a:cubicBezTo>
                <a:cubicBezTo>
                  <a:pt x="1170423" y="175822"/>
                  <a:pt x="1174657" y="175256"/>
                  <a:pt x="1178457" y="174122"/>
                </a:cubicBezTo>
                <a:cubicBezTo>
                  <a:pt x="1182257" y="172989"/>
                  <a:pt x="1185491" y="171522"/>
                  <a:pt x="1188158" y="169722"/>
                </a:cubicBezTo>
                <a:cubicBezTo>
                  <a:pt x="1190825" y="167921"/>
                  <a:pt x="1192892" y="165821"/>
                  <a:pt x="1194359" y="163421"/>
                </a:cubicBezTo>
                <a:cubicBezTo>
                  <a:pt x="1195826" y="161021"/>
                  <a:pt x="1196559" y="158554"/>
                  <a:pt x="1196559" y="156020"/>
                </a:cubicBezTo>
                <a:cubicBezTo>
                  <a:pt x="1196559" y="151486"/>
                  <a:pt x="1194893" y="148352"/>
                  <a:pt x="1191559" y="146619"/>
                </a:cubicBezTo>
                <a:cubicBezTo>
                  <a:pt x="1188225" y="144885"/>
                  <a:pt x="1183358" y="144018"/>
                  <a:pt x="1176957" y="144018"/>
                </a:cubicBezTo>
                <a:lnTo>
                  <a:pt x="1160155" y="144018"/>
                </a:lnTo>
                <a:cubicBezTo>
                  <a:pt x="1158288" y="144018"/>
                  <a:pt x="1156254" y="143918"/>
                  <a:pt x="1154054" y="143718"/>
                </a:cubicBezTo>
                <a:cubicBezTo>
                  <a:pt x="1151854" y="143518"/>
                  <a:pt x="1149687" y="143085"/>
                  <a:pt x="1147553" y="142418"/>
                </a:cubicBezTo>
                <a:close/>
                <a:moveTo>
                  <a:pt x="974608" y="91612"/>
                </a:moveTo>
                <a:cubicBezTo>
                  <a:pt x="966473" y="92679"/>
                  <a:pt x="959639" y="93946"/>
                  <a:pt x="954105" y="95412"/>
                </a:cubicBezTo>
                <a:cubicBezTo>
                  <a:pt x="948571" y="96879"/>
                  <a:pt x="944104" y="98613"/>
                  <a:pt x="940704" y="100613"/>
                </a:cubicBezTo>
                <a:cubicBezTo>
                  <a:pt x="937303" y="102613"/>
                  <a:pt x="934836" y="104914"/>
                  <a:pt x="933303" y="107514"/>
                </a:cubicBezTo>
                <a:cubicBezTo>
                  <a:pt x="931769" y="110114"/>
                  <a:pt x="931002" y="112948"/>
                  <a:pt x="931002" y="116015"/>
                </a:cubicBezTo>
                <a:cubicBezTo>
                  <a:pt x="931002" y="121616"/>
                  <a:pt x="932669" y="125616"/>
                  <a:pt x="936003" y="128016"/>
                </a:cubicBezTo>
                <a:cubicBezTo>
                  <a:pt x="939337" y="130417"/>
                  <a:pt x="943404" y="131617"/>
                  <a:pt x="948205" y="131617"/>
                </a:cubicBezTo>
                <a:cubicBezTo>
                  <a:pt x="952872" y="131617"/>
                  <a:pt x="957272" y="130517"/>
                  <a:pt x="961406" y="128316"/>
                </a:cubicBezTo>
                <a:cubicBezTo>
                  <a:pt x="965540" y="126116"/>
                  <a:pt x="969941" y="122882"/>
                  <a:pt x="974608" y="118615"/>
                </a:cubicBezTo>
                <a:close/>
                <a:moveTo>
                  <a:pt x="422158" y="91612"/>
                </a:moveTo>
                <a:cubicBezTo>
                  <a:pt x="414023" y="92679"/>
                  <a:pt x="407189" y="93946"/>
                  <a:pt x="401655" y="95412"/>
                </a:cubicBezTo>
                <a:cubicBezTo>
                  <a:pt x="396121" y="96879"/>
                  <a:pt x="391654" y="98613"/>
                  <a:pt x="388254" y="100613"/>
                </a:cubicBezTo>
                <a:cubicBezTo>
                  <a:pt x="384853" y="102613"/>
                  <a:pt x="382386" y="104914"/>
                  <a:pt x="380853" y="107514"/>
                </a:cubicBezTo>
                <a:cubicBezTo>
                  <a:pt x="379319" y="110114"/>
                  <a:pt x="378552" y="112948"/>
                  <a:pt x="378552" y="116015"/>
                </a:cubicBezTo>
                <a:cubicBezTo>
                  <a:pt x="378552" y="121616"/>
                  <a:pt x="380219" y="125616"/>
                  <a:pt x="383553" y="128016"/>
                </a:cubicBezTo>
                <a:cubicBezTo>
                  <a:pt x="386887" y="130417"/>
                  <a:pt x="390954" y="131617"/>
                  <a:pt x="395754" y="131617"/>
                </a:cubicBezTo>
                <a:cubicBezTo>
                  <a:pt x="400422" y="131617"/>
                  <a:pt x="404822" y="130517"/>
                  <a:pt x="408956" y="128316"/>
                </a:cubicBezTo>
                <a:cubicBezTo>
                  <a:pt x="413090" y="126116"/>
                  <a:pt x="417491" y="122882"/>
                  <a:pt x="422158" y="118615"/>
                </a:cubicBezTo>
                <a:close/>
                <a:moveTo>
                  <a:pt x="511331" y="56607"/>
                </a:moveTo>
                <a:cubicBezTo>
                  <a:pt x="507464" y="56607"/>
                  <a:pt x="503830" y="57507"/>
                  <a:pt x="500429" y="59307"/>
                </a:cubicBezTo>
                <a:cubicBezTo>
                  <a:pt x="497029" y="61108"/>
                  <a:pt x="494062" y="63641"/>
                  <a:pt x="491528" y="66908"/>
                </a:cubicBezTo>
                <a:cubicBezTo>
                  <a:pt x="488995" y="70175"/>
                  <a:pt x="486994" y="74076"/>
                  <a:pt x="485528" y="78610"/>
                </a:cubicBezTo>
                <a:cubicBezTo>
                  <a:pt x="484061" y="83144"/>
                  <a:pt x="483327" y="88211"/>
                  <a:pt x="483327" y="93812"/>
                </a:cubicBezTo>
                <a:cubicBezTo>
                  <a:pt x="483327" y="105547"/>
                  <a:pt x="485661" y="114681"/>
                  <a:pt x="490328" y="121216"/>
                </a:cubicBezTo>
                <a:cubicBezTo>
                  <a:pt x="494995" y="127750"/>
                  <a:pt x="501596" y="131017"/>
                  <a:pt x="510131" y="131017"/>
                </a:cubicBezTo>
                <a:cubicBezTo>
                  <a:pt x="514665" y="131017"/>
                  <a:pt x="518932" y="129917"/>
                  <a:pt x="522932" y="127716"/>
                </a:cubicBezTo>
                <a:cubicBezTo>
                  <a:pt x="526933" y="125516"/>
                  <a:pt x="530933" y="122149"/>
                  <a:pt x="534934" y="117615"/>
                </a:cubicBezTo>
                <a:lnTo>
                  <a:pt x="534934" y="66808"/>
                </a:lnTo>
                <a:cubicBezTo>
                  <a:pt x="530800" y="63075"/>
                  <a:pt x="526833" y="60441"/>
                  <a:pt x="523032" y="58907"/>
                </a:cubicBezTo>
                <a:cubicBezTo>
                  <a:pt x="519232" y="57374"/>
                  <a:pt x="515331" y="56607"/>
                  <a:pt x="511331" y="56607"/>
                </a:cubicBezTo>
                <a:close/>
                <a:moveTo>
                  <a:pt x="1272131" y="55807"/>
                </a:moveTo>
                <a:cubicBezTo>
                  <a:pt x="1268663" y="55807"/>
                  <a:pt x="1265363" y="56474"/>
                  <a:pt x="1262229" y="57807"/>
                </a:cubicBezTo>
                <a:cubicBezTo>
                  <a:pt x="1259096" y="59141"/>
                  <a:pt x="1256262" y="61108"/>
                  <a:pt x="1253728" y="63708"/>
                </a:cubicBezTo>
                <a:cubicBezTo>
                  <a:pt x="1251195" y="66308"/>
                  <a:pt x="1249094" y="69475"/>
                  <a:pt x="1247427" y="73210"/>
                </a:cubicBezTo>
                <a:cubicBezTo>
                  <a:pt x="1245761" y="76943"/>
                  <a:pt x="1244661" y="81211"/>
                  <a:pt x="1244127" y="86011"/>
                </a:cubicBezTo>
                <a:lnTo>
                  <a:pt x="1296134" y="86011"/>
                </a:lnTo>
                <a:cubicBezTo>
                  <a:pt x="1296134" y="76143"/>
                  <a:pt x="1294033" y="68642"/>
                  <a:pt x="1289833" y="63508"/>
                </a:cubicBezTo>
                <a:cubicBezTo>
                  <a:pt x="1285632" y="58374"/>
                  <a:pt x="1279732" y="55807"/>
                  <a:pt x="1272131" y="55807"/>
                </a:cubicBezTo>
                <a:close/>
                <a:moveTo>
                  <a:pt x="1163355" y="54807"/>
                </a:moveTo>
                <a:cubicBezTo>
                  <a:pt x="1157621" y="54807"/>
                  <a:pt x="1152754" y="56774"/>
                  <a:pt x="1148753" y="60708"/>
                </a:cubicBezTo>
                <a:cubicBezTo>
                  <a:pt x="1144753" y="64641"/>
                  <a:pt x="1142753" y="70209"/>
                  <a:pt x="1142753" y="77410"/>
                </a:cubicBezTo>
                <a:cubicBezTo>
                  <a:pt x="1142753" y="81011"/>
                  <a:pt x="1143286" y="84244"/>
                  <a:pt x="1144353" y="87111"/>
                </a:cubicBezTo>
                <a:cubicBezTo>
                  <a:pt x="1145419" y="89978"/>
                  <a:pt x="1146920" y="92412"/>
                  <a:pt x="1148853" y="94412"/>
                </a:cubicBezTo>
                <a:cubicBezTo>
                  <a:pt x="1150787" y="96412"/>
                  <a:pt x="1152987" y="97946"/>
                  <a:pt x="1155454" y="99013"/>
                </a:cubicBezTo>
                <a:cubicBezTo>
                  <a:pt x="1157921" y="100080"/>
                  <a:pt x="1160555" y="100613"/>
                  <a:pt x="1163355" y="100613"/>
                </a:cubicBezTo>
                <a:cubicBezTo>
                  <a:pt x="1166156" y="100613"/>
                  <a:pt x="1168789" y="100080"/>
                  <a:pt x="1171256" y="99013"/>
                </a:cubicBezTo>
                <a:cubicBezTo>
                  <a:pt x="1173723" y="97946"/>
                  <a:pt x="1175923" y="96412"/>
                  <a:pt x="1177857" y="94412"/>
                </a:cubicBezTo>
                <a:cubicBezTo>
                  <a:pt x="1179791" y="92412"/>
                  <a:pt x="1181291" y="89978"/>
                  <a:pt x="1182357" y="87111"/>
                </a:cubicBezTo>
                <a:cubicBezTo>
                  <a:pt x="1183424" y="84244"/>
                  <a:pt x="1183958" y="81011"/>
                  <a:pt x="1183958" y="77410"/>
                </a:cubicBezTo>
                <a:cubicBezTo>
                  <a:pt x="1183958" y="70209"/>
                  <a:pt x="1181957" y="64641"/>
                  <a:pt x="1177957" y="60708"/>
                </a:cubicBezTo>
                <a:cubicBezTo>
                  <a:pt x="1173957" y="56774"/>
                  <a:pt x="1169089" y="54807"/>
                  <a:pt x="1163355" y="54807"/>
                </a:cubicBezTo>
                <a:close/>
                <a:moveTo>
                  <a:pt x="1378782" y="42805"/>
                </a:moveTo>
                <a:cubicBezTo>
                  <a:pt x="1389050" y="42805"/>
                  <a:pt x="1396551" y="46006"/>
                  <a:pt x="1401285" y="52407"/>
                </a:cubicBezTo>
                <a:cubicBezTo>
                  <a:pt x="1406019" y="58807"/>
                  <a:pt x="1408386" y="68275"/>
                  <a:pt x="1408386" y="80811"/>
                </a:cubicBezTo>
                <a:lnTo>
                  <a:pt x="1408386" y="142418"/>
                </a:lnTo>
                <a:lnTo>
                  <a:pt x="1391984" y="142418"/>
                </a:lnTo>
                <a:lnTo>
                  <a:pt x="1391984" y="83011"/>
                </a:lnTo>
                <a:cubicBezTo>
                  <a:pt x="1391984" y="73810"/>
                  <a:pt x="1390517" y="67175"/>
                  <a:pt x="1387583" y="63108"/>
                </a:cubicBezTo>
                <a:cubicBezTo>
                  <a:pt x="1384649" y="59041"/>
                  <a:pt x="1379982" y="57007"/>
                  <a:pt x="1373581" y="57007"/>
                </a:cubicBezTo>
                <a:cubicBezTo>
                  <a:pt x="1368514" y="57007"/>
                  <a:pt x="1364047" y="58274"/>
                  <a:pt x="1360180" y="60808"/>
                </a:cubicBezTo>
                <a:cubicBezTo>
                  <a:pt x="1356313" y="63341"/>
                  <a:pt x="1351912" y="67075"/>
                  <a:pt x="1346978" y="72009"/>
                </a:cubicBezTo>
                <a:lnTo>
                  <a:pt x="1346978" y="142418"/>
                </a:lnTo>
                <a:lnTo>
                  <a:pt x="1330576" y="142418"/>
                </a:lnTo>
                <a:lnTo>
                  <a:pt x="1330576" y="45206"/>
                </a:lnTo>
                <a:lnTo>
                  <a:pt x="1344178" y="45206"/>
                </a:lnTo>
                <a:lnTo>
                  <a:pt x="1345578" y="59207"/>
                </a:lnTo>
                <a:lnTo>
                  <a:pt x="1346178" y="59207"/>
                </a:lnTo>
                <a:cubicBezTo>
                  <a:pt x="1350845" y="54540"/>
                  <a:pt x="1355746" y="50640"/>
                  <a:pt x="1360880" y="47506"/>
                </a:cubicBezTo>
                <a:cubicBezTo>
                  <a:pt x="1366014" y="44372"/>
                  <a:pt x="1371981" y="42805"/>
                  <a:pt x="1378782" y="42805"/>
                </a:cubicBezTo>
                <a:close/>
                <a:moveTo>
                  <a:pt x="1271731" y="42805"/>
                </a:moveTo>
                <a:cubicBezTo>
                  <a:pt x="1277865" y="42805"/>
                  <a:pt x="1283365" y="43872"/>
                  <a:pt x="1288233" y="46006"/>
                </a:cubicBezTo>
                <a:cubicBezTo>
                  <a:pt x="1293100" y="48139"/>
                  <a:pt x="1297167" y="51206"/>
                  <a:pt x="1300434" y="55207"/>
                </a:cubicBezTo>
                <a:cubicBezTo>
                  <a:pt x="1303701" y="59207"/>
                  <a:pt x="1306201" y="64008"/>
                  <a:pt x="1307935" y="69609"/>
                </a:cubicBezTo>
                <a:cubicBezTo>
                  <a:pt x="1309669" y="75210"/>
                  <a:pt x="1310535" y="81477"/>
                  <a:pt x="1310535" y="88411"/>
                </a:cubicBezTo>
                <a:cubicBezTo>
                  <a:pt x="1310535" y="90145"/>
                  <a:pt x="1310502" y="91845"/>
                  <a:pt x="1310435" y="93512"/>
                </a:cubicBezTo>
                <a:cubicBezTo>
                  <a:pt x="1310369" y="95179"/>
                  <a:pt x="1310202" y="96613"/>
                  <a:pt x="1309935" y="97813"/>
                </a:cubicBezTo>
                <a:lnTo>
                  <a:pt x="1244327" y="97813"/>
                </a:lnTo>
                <a:cubicBezTo>
                  <a:pt x="1244994" y="108214"/>
                  <a:pt x="1248228" y="116448"/>
                  <a:pt x="1254028" y="122516"/>
                </a:cubicBezTo>
                <a:cubicBezTo>
                  <a:pt x="1259829" y="128583"/>
                  <a:pt x="1267397" y="131617"/>
                  <a:pt x="1276731" y="131617"/>
                </a:cubicBezTo>
                <a:cubicBezTo>
                  <a:pt x="1281399" y="131617"/>
                  <a:pt x="1285699" y="130917"/>
                  <a:pt x="1289633" y="129517"/>
                </a:cubicBezTo>
                <a:cubicBezTo>
                  <a:pt x="1293567" y="128116"/>
                  <a:pt x="1297334" y="126283"/>
                  <a:pt x="1300934" y="124016"/>
                </a:cubicBezTo>
                <a:lnTo>
                  <a:pt x="1306735" y="134817"/>
                </a:lnTo>
                <a:cubicBezTo>
                  <a:pt x="1302468" y="137484"/>
                  <a:pt x="1297734" y="139818"/>
                  <a:pt x="1292533" y="141818"/>
                </a:cubicBezTo>
                <a:cubicBezTo>
                  <a:pt x="1287333" y="143818"/>
                  <a:pt x="1281399" y="144819"/>
                  <a:pt x="1274731" y="144819"/>
                </a:cubicBezTo>
                <a:cubicBezTo>
                  <a:pt x="1268197" y="144819"/>
                  <a:pt x="1262096" y="143652"/>
                  <a:pt x="1256429" y="141318"/>
                </a:cubicBezTo>
                <a:cubicBezTo>
                  <a:pt x="1250761" y="138984"/>
                  <a:pt x="1245827" y="135651"/>
                  <a:pt x="1241627" y="131317"/>
                </a:cubicBezTo>
                <a:cubicBezTo>
                  <a:pt x="1237426" y="126983"/>
                  <a:pt x="1234126" y="121682"/>
                  <a:pt x="1231725" y="115415"/>
                </a:cubicBezTo>
                <a:cubicBezTo>
                  <a:pt x="1229325" y="109147"/>
                  <a:pt x="1228125" y="102013"/>
                  <a:pt x="1228125" y="94012"/>
                </a:cubicBezTo>
                <a:cubicBezTo>
                  <a:pt x="1228125" y="86011"/>
                  <a:pt x="1229359" y="78844"/>
                  <a:pt x="1231825" y="72510"/>
                </a:cubicBezTo>
                <a:cubicBezTo>
                  <a:pt x="1234293" y="66175"/>
                  <a:pt x="1237560" y="60808"/>
                  <a:pt x="1241627" y="56407"/>
                </a:cubicBezTo>
                <a:cubicBezTo>
                  <a:pt x="1245694" y="52006"/>
                  <a:pt x="1250328" y="48639"/>
                  <a:pt x="1255529" y="46306"/>
                </a:cubicBezTo>
                <a:cubicBezTo>
                  <a:pt x="1260729" y="43972"/>
                  <a:pt x="1266130" y="42805"/>
                  <a:pt x="1271731" y="42805"/>
                </a:cubicBezTo>
                <a:close/>
                <a:moveTo>
                  <a:pt x="1163355" y="42805"/>
                </a:moveTo>
                <a:cubicBezTo>
                  <a:pt x="1166022" y="42805"/>
                  <a:pt x="1168522" y="43039"/>
                  <a:pt x="1170856" y="43505"/>
                </a:cubicBezTo>
                <a:cubicBezTo>
                  <a:pt x="1173190" y="43972"/>
                  <a:pt x="1175290" y="44539"/>
                  <a:pt x="1177157" y="45206"/>
                </a:cubicBezTo>
                <a:lnTo>
                  <a:pt x="1210961" y="45206"/>
                </a:lnTo>
                <a:lnTo>
                  <a:pt x="1210961" y="57807"/>
                </a:lnTo>
                <a:lnTo>
                  <a:pt x="1190959" y="57807"/>
                </a:lnTo>
                <a:cubicBezTo>
                  <a:pt x="1193225" y="60074"/>
                  <a:pt x="1195126" y="62941"/>
                  <a:pt x="1196659" y="66408"/>
                </a:cubicBezTo>
                <a:cubicBezTo>
                  <a:pt x="1198193" y="69875"/>
                  <a:pt x="1198960" y="73676"/>
                  <a:pt x="1198960" y="77810"/>
                </a:cubicBezTo>
                <a:cubicBezTo>
                  <a:pt x="1198960" y="83011"/>
                  <a:pt x="1198026" y="87711"/>
                  <a:pt x="1196159" y="91912"/>
                </a:cubicBezTo>
                <a:cubicBezTo>
                  <a:pt x="1194292" y="96112"/>
                  <a:pt x="1191759" y="99646"/>
                  <a:pt x="1188558" y="102513"/>
                </a:cubicBezTo>
                <a:cubicBezTo>
                  <a:pt x="1185358" y="105380"/>
                  <a:pt x="1181591" y="107614"/>
                  <a:pt x="1177257" y="109214"/>
                </a:cubicBezTo>
                <a:cubicBezTo>
                  <a:pt x="1172923" y="110814"/>
                  <a:pt x="1168289" y="111614"/>
                  <a:pt x="1163355" y="111614"/>
                </a:cubicBezTo>
                <a:cubicBezTo>
                  <a:pt x="1160955" y="111614"/>
                  <a:pt x="1158488" y="111314"/>
                  <a:pt x="1155954" y="110714"/>
                </a:cubicBezTo>
                <a:cubicBezTo>
                  <a:pt x="1153421" y="110114"/>
                  <a:pt x="1151020" y="109281"/>
                  <a:pt x="1148753" y="108214"/>
                </a:cubicBezTo>
                <a:cubicBezTo>
                  <a:pt x="1147020" y="109681"/>
                  <a:pt x="1145553" y="111314"/>
                  <a:pt x="1144353" y="113115"/>
                </a:cubicBezTo>
                <a:cubicBezTo>
                  <a:pt x="1143153" y="114915"/>
                  <a:pt x="1142553" y="117148"/>
                  <a:pt x="1142553" y="119815"/>
                </a:cubicBezTo>
                <a:cubicBezTo>
                  <a:pt x="1142553" y="122882"/>
                  <a:pt x="1143753" y="125416"/>
                  <a:pt x="1146153" y="127416"/>
                </a:cubicBezTo>
                <a:cubicBezTo>
                  <a:pt x="1148553" y="129417"/>
                  <a:pt x="1153087" y="130417"/>
                  <a:pt x="1159755" y="130417"/>
                </a:cubicBezTo>
                <a:lnTo>
                  <a:pt x="1178557" y="130417"/>
                </a:lnTo>
                <a:cubicBezTo>
                  <a:pt x="1189892" y="130417"/>
                  <a:pt x="1198393" y="132250"/>
                  <a:pt x="1204060" y="135917"/>
                </a:cubicBezTo>
                <a:cubicBezTo>
                  <a:pt x="1209728" y="139585"/>
                  <a:pt x="1212561" y="145485"/>
                  <a:pt x="1212561" y="153620"/>
                </a:cubicBezTo>
                <a:cubicBezTo>
                  <a:pt x="1212561" y="158154"/>
                  <a:pt x="1211428" y="162454"/>
                  <a:pt x="1209161" y="166521"/>
                </a:cubicBezTo>
                <a:cubicBezTo>
                  <a:pt x="1206894" y="170588"/>
                  <a:pt x="1203627" y="174156"/>
                  <a:pt x="1199360" y="177223"/>
                </a:cubicBezTo>
                <a:cubicBezTo>
                  <a:pt x="1195093" y="180290"/>
                  <a:pt x="1189925" y="182723"/>
                  <a:pt x="1183858" y="184524"/>
                </a:cubicBezTo>
                <a:cubicBezTo>
                  <a:pt x="1177790" y="186324"/>
                  <a:pt x="1170956" y="187224"/>
                  <a:pt x="1163355" y="187224"/>
                </a:cubicBezTo>
                <a:cubicBezTo>
                  <a:pt x="1157354" y="187224"/>
                  <a:pt x="1151887" y="186657"/>
                  <a:pt x="1146953" y="185524"/>
                </a:cubicBezTo>
                <a:cubicBezTo>
                  <a:pt x="1142019" y="184390"/>
                  <a:pt x="1137785" y="182690"/>
                  <a:pt x="1134251" y="180423"/>
                </a:cubicBezTo>
                <a:cubicBezTo>
                  <a:pt x="1130718" y="178156"/>
                  <a:pt x="1127984" y="175422"/>
                  <a:pt x="1126051" y="172222"/>
                </a:cubicBezTo>
                <a:cubicBezTo>
                  <a:pt x="1124117" y="169022"/>
                  <a:pt x="1123150" y="165288"/>
                  <a:pt x="1123150" y="161021"/>
                </a:cubicBezTo>
                <a:cubicBezTo>
                  <a:pt x="1123150" y="156887"/>
                  <a:pt x="1124417" y="152953"/>
                  <a:pt x="1126951" y="149219"/>
                </a:cubicBezTo>
                <a:cubicBezTo>
                  <a:pt x="1129484" y="145485"/>
                  <a:pt x="1132951" y="142085"/>
                  <a:pt x="1137352" y="139018"/>
                </a:cubicBezTo>
                <a:lnTo>
                  <a:pt x="1137352" y="138218"/>
                </a:lnTo>
                <a:cubicBezTo>
                  <a:pt x="1134952" y="136751"/>
                  <a:pt x="1132918" y="134717"/>
                  <a:pt x="1131251" y="132117"/>
                </a:cubicBezTo>
                <a:cubicBezTo>
                  <a:pt x="1129584" y="129517"/>
                  <a:pt x="1128751" y="126283"/>
                  <a:pt x="1128751" y="122416"/>
                </a:cubicBezTo>
                <a:cubicBezTo>
                  <a:pt x="1128751" y="118282"/>
                  <a:pt x="1129884" y="114681"/>
                  <a:pt x="1132151" y="111614"/>
                </a:cubicBezTo>
                <a:cubicBezTo>
                  <a:pt x="1134418" y="108547"/>
                  <a:pt x="1136819" y="106147"/>
                  <a:pt x="1139352" y="104413"/>
                </a:cubicBezTo>
                <a:lnTo>
                  <a:pt x="1139352" y="103613"/>
                </a:lnTo>
                <a:cubicBezTo>
                  <a:pt x="1136152" y="100946"/>
                  <a:pt x="1133251" y="97379"/>
                  <a:pt x="1130651" y="92912"/>
                </a:cubicBezTo>
                <a:cubicBezTo>
                  <a:pt x="1128051" y="88445"/>
                  <a:pt x="1126751" y="83278"/>
                  <a:pt x="1126751" y="77410"/>
                </a:cubicBezTo>
                <a:cubicBezTo>
                  <a:pt x="1126751" y="72076"/>
                  <a:pt x="1127717" y="67275"/>
                  <a:pt x="1129651" y="63008"/>
                </a:cubicBezTo>
                <a:cubicBezTo>
                  <a:pt x="1131585" y="58741"/>
                  <a:pt x="1134218" y="55107"/>
                  <a:pt x="1137552" y="52106"/>
                </a:cubicBezTo>
                <a:cubicBezTo>
                  <a:pt x="1140886" y="49106"/>
                  <a:pt x="1144786" y="46806"/>
                  <a:pt x="1149253" y="45206"/>
                </a:cubicBezTo>
                <a:cubicBezTo>
                  <a:pt x="1153721" y="43605"/>
                  <a:pt x="1158421" y="42805"/>
                  <a:pt x="1163355" y="42805"/>
                </a:cubicBezTo>
                <a:close/>
                <a:moveTo>
                  <a:pt x="1073982" y="42805"/>
                </a:moveTo>
                <a:cubicBezTo>
                  <a:pt x="1084250" y="42805"/>
                  <a:pt x="1091751" y="46006"/>
                  <a:pt x="1096485" y="52407"/>
                </a:cubicBezTo>
                <a:cubicBezTo>
                  <a:pt x="1101219" y="58807"/>
                  <a:pt x="1103586" y="68275"/>
                  <a:pt x="1103586" y="80811"/>
                </a:cubicBezTo>
                <a:lnTo>
                  <a:pt x="1103586" y="142418"/>
                </a:lnTo>
                <a:lnTo>
                  <a:pt x="1087184" y="142418"/>
                </a:lnTo>
                <a:lnTo>
                  <a:pt x="1087184" y="83011"/>
                </a:lnTo>
                <a:cubicBezTo>
                  <a:pt x="1087184" y="73810"/>
                  <a:pt x="1085717" y="67175"/>
                  <a:pt x="1082783" y="63108"/>
                </a:cubicBezTo>
                <a:cubicBezTo>
                  <a:pt x="1079849" y="59041"/>
                  <a:pt x="1075182" y="57007"/>
                  <a:pt x="1068781" y="57007"/>
                </a:cubicBezTo>
                <a:cubicBezTo>
                  <a:pt x="1063714" y="57007"/>
                  <a:pt x="1059247" y="58274"/>
                  <a:pt x="1055380" y="60808"/>
                </a:cubicBezTo>
                <a:cubicBezTo>
                  <a:pt x="1051513" y="63341"/>
                  <a:pt x="1047112" y="67075"/>
                  <a:pt x="1042178" y="72009"/>
                </a:cubicBezTo>
                <a:lnTo>
                  <a:pt x="1042178" y="142418"/>
                </a:lnTo>
                <a:lnTo>
                  <a:pt x="1025776" y="142418"/>
                </a:lnTo>
                <a:lnTo>
                  <a:pt x="1025776" y="45206"/>
                </a:lnTo>
                <a:lnTo>
                  <a:pt x="1039378" y="45206"/>
                </a:lnTo>
                <a:lnTo>
                  <a:pt x="1040778" y="59207"/>
                </a:lnTo>
                <a:lnTo>
                  <a:pt x="1041378" y="59207"/>
                </a:lnTo>
                <a:cubicBezTo>
                  <a:pt x="1046045" y="54540"/>
                  <a:pt x="1050946" y="50640"/>
                  <a:pt x="1056080" y="47506"/>
                </a:cubicBezTo>
                <a:cubicBezTo>
                  <a:pt x="1061214" y="44372"/>
                  <a:pt x="1067181" y="42805"/>
                  <a:pt x="1073982" y="42805"/>
                </a:cubicBezTo>
                <a:close/>
                <a:moveTo>
                  <a:pt x="957406" y="42805"/>
                </a:moveTo>
                <a:cubicBezTo>
                  <a:pt x="969274" y="42805"/>
                  <a:pt x="977875" y="46439"/>
                  <a:pt x="983209" y="53707"/>
                </a:cubicBezTo>
                <a:cubicBezTo>
                  <a:pt x="988543" y="60974"/>
                  <a:pt x="991210" y="70676"/>
                  <a:pt x="991210" y="82811"/>
                </a:cubicBezTo>
                <a:lnTo>
                  <a:pt x="991210" y="142418"/>
                </a:lnTo>
                <a:lnTo>
                  <a:pt x="977608" y="142418"/>
                </a:lnTo>
                <a:lnTo>
                  <a:pt x="976208" y="130817"/>
                </a:lnTo>
                <a:lnTo>
                  <a:pt x="975608" y="130817"/>
                </a:lnTo>
                <a:cubicBezTo>
                  <a:pt x="970941" y="134684"/>
                  <a:pt x="965940" y="137984"/>
                  <a:pt x="960606" y="140718"/>
                </a:cubicBezTo>
                <a:cubicBezTo>
                  <a:pt x="955272" y="143452"/>
                  <a:pt x="949538" y="144819"/>
                  <a:pt x="943404" y="144819"/>
                </a:cubicBezTo>
                <a:cubicBezTo>
                  <a:pt x="935269" y="144819"/>
                  <a:pt x="928502" y="142418"/>
                  <a:pt x="923101" y="137618"/>
                </a:cubicBezTo>
                <a:cubicBezTo>
                  <a:pt x="917701" y="132817"/>
                  <a:pt x="915000" y="126016"/>
                  <a:pt x="915000" y="117215"/>
                </a:cubicBezTo>
                <a:cubicBezTo>
                  <a:pt x="915000" y="106547"/>
                  <a:pt x="919734" y="98379"/>
                  <a:pt x="929202" y="92712"/>
                </a:cubicBezTo>
                <a:cubicBezTo>
                  <a:pt x="938670" y="87045"/>
                  <a:pt x="953805" y="83077"/>
                  <a:pt x="974608" y="80811"/>
                </a:cubicBezTo>
                <a:cubicBezTo>
                  <a:pt x="974608" y="77743"/>
                  <a:pt x="974308" y="74743"/>
                  <a:pt x="973708" y="71809"/>
                </a:cubicBezTo>
                <a:cubicBezTo>
                  <a:pt x="973108" y="68875"/>
                  <a:pt x="972074" y="66275"/>
                  <a:pt x="970607" y="64008"/>
                </a:cubicBezTo>
                <a:cubicBezTo>
                  <a:pt x="969140" y="61741"/>
                  <a:pt x="967107" y="59907"/>
                  <a:pt x="964507" y="58507"/>
                </a:cubicBezTo>
                <a:cubicBezTo>
                  <a:pt x="961906" y="57107"/>
                  <a:pt x="958606" y="56407"/>
                  <a:pt x="954605" y="56407"/>
                </a:cubicBezTo>
                <a:cubicBezTo>
                  <a:pt x="949005" y="56407"/>
                  <a:pt x="943737" y="57474"/>
                  <a:pt x="938803" y="59607"/>
                </a:cubicBezTo>
                <a:cubicBezTo>
                  <a:pt x="933869" y="61741"/>
                  <a:pt x="929469" y="64141"/>
                  <a:pt x="925602" y="66808"/>
                </a:cubicBezTo>
                <a:lnTo>
                  <a:pt x="919201" y="55407"/>
                </a:lnTo>
                <a:cubicBezTo>
                  <a:pt x="923735" y="52473"/>
                  <a:pt x="929269" y="49639"/>
                  <a:pt x="935803" y="46906"/>
                </a:cubicBezTo>
                <a:cubicBezTo>
                  <a:pt x="942337" y="44172"/>
                  <a:pt x="949538" y="42805"/>
                  <a:pt x="957406" y="42805"/>
                </a:cubicBezTo>
                <a:close/>
                <a:moveTo>
                  <a:pt x="849907" y="42805"/>
                </a:moveTo>
                <a:cubicBezTo>
                  <a:pt x="853774" y="42805"/>
                  <a:pt x="857241" y="43472"/>
                  <a:pt x="860308" y="44806"/>
                </a:cubicBezTo>
                <a:lnTo>
                  <a:pt x="857107" y="59207"/>
                </a:lnTo>
                <a:cubicBezTo>
                  <a:pt x="855507" y="58674"/>
                  <a:pt x="854040" y="58274"/>
                  <a:pt x="852707" y="58007"/>
                </a:cubicBezTo>
                <a:cubicBezTo>
                  <a:pt x="851373" y="57741"/>
                  <a:pt x="849706" y="57607"/>
                  <a:pt x="847706" y="57607"/>
                </a:cubicBezTo>
                <a:cubicBezTo>
                  <a:pt x="843572" y="57607"/>
                  <a:pt x="839272" y="59274"/>
                  <a:pt x="834805" y="62608"/>
                </a:cubicBezTo>
                <a:cubicBezTo>
                  <a:pt x="830337" y="65942"/>
                  <a:pt x="826437" y="71743"/>
                  <a:pt x="823103" y="80010"/>
                </a:cubicBezTo>
                <a:lnTo>
                  <a:pt x="823103" y="142418"/>
                </a:lnTo>
                <a:lnTo>
                  <a:pt x="806701" y="142418"/>
                </a:lnTo>
                <a:lnTo>
                  <a:pt x="806701" y="45206"/>
                </a:lnTo>
                <a:lnTo>
                  <a:pt x="820303" y="45206"/>
                </a:lnTo>
                <a:lnTo>
                  <a:pt x="821703" y="62808"/>
                </a:lnTo>
                <a:lnTo>
                  <a:pt x="822303" y="62808"/>
                </a:lnTo>
                <a:cubicBezTo>
                  <a:pt x="825637" y="56674"/>
                  <a:pt x="829671" y="51806"/>
                  <a:pt x="834405" y="48206"/>
                </a:cubicBezTo>
                <a:cubicBezTo>
                  <a:pt x="839138" y="44606"/>
                  <a:pt x="844306" y="42805"/>
                  <a:pt x="849907" y="42805"/>
                </a:cubicBezTo>
                <a:close/>
                <a:moveTo>
                  <a:pt x="404956" y="42805"/>
                </a:moveTo>
                <a:cubicBezTo>
                  <a:pt x="416824" y="42805"/>
                  <a:pt x="425425" y="46439"/>
                  <a:pt x="430759" y="53707"/>
                </a:cubicBezTo>
                <a:cubicBezTo>
                  <a:pt x="436093" y="60974"/>
                  <a:pt x="438760" y="70676"/>
                  <a:pt x="438760" y="82811"/>
                </a:cubicBezTo>
                <a:lnTo>
                  <a:pt x="438760" y="142418"/>
                </a:lnTo>
                <a:lnTo>
                  <a:pt x="425158" y="142418"/>
                </a:lnTo>
                <a:lnTo>
                  <a:pt x="423758" y="130817"/>
                </a:lnTo>
                <a:lnTo>
                  <a:pt x="423158" y="130817"/>
                </a:lnTo>
                <a:cubicBezTo>
                  <a:pt x="418491" y="134684"/>
                  <a:pt x="413490" y="137984"/>
                  <a:pt x="408156" y="140718"/>
                </a:cubicBezTo>
                <a:cubicBezTo>
                  <a:pt x="402822" y="143452"/>
                  <a:pt x="397088" y="144819"/>
                  <a:pt x="390954" y="144819"/>
                </a:cubicBezTo>
                <a:cubicBezTo>
                  <a:pt x="382819" y="144819"/>
                  <a:pt x="376052" y="142418"/>
                  <a:pt x="370651" y="137618"/>
                </a:cubicBezTo>
                <a:cubicBezTo>
                  <a:pt x="365251" y="132817"/>
                  <a:pt x="362550" y="126016"/>
                  <a:pt x="362550" y="117215"/>
                </a:cubicBezTo>
                <a:cubicBezTo>
                  <a:pt x="362550" y="106547"/>
                  <a:pt x="367284" y="98379"/>
                  <a:pt x="376752" y="92712"/>
                </a:cubicBezTo>
                <a:cubicBezTo>
                  <a:pt x="386220" y="87045"/>
                  <a:pt x="401355" y="83077"/>
                  <a:pt x="422158" y="80811"/>
                </a:cubicBezTo>
                <a:cubicBezTo>
                  <a:pt x="422158" y="77743"/>
                  <a:pt x="421858" y="74743"/>
                  <a:pt x="421258" y="71809"/>
                </a:cubicBezTo>
                <a:cubicBezTo>
                  <a:pt x="420658" y="68875"/>
                  <a:pt x="419624" y="66275"/>
                  <a:pt x="418157" y="64008"/>
                </a:cubicBezTo>
                <a:cubicBezTo>
                  <a:pt x="416690" y="61741"/>
                  <a:pt x="414657" y="59907"/>
                  <a:pt x="412057" y="58507"/>
                </a:cubicBezTo>
                <a:cubicBezTo>
                  <a:pt x="409456" y="57107"/>
                  <a:pt x="406156" y="56407"/>
                  <a:pt x="402155" y="56407"/>
                </a:cubicBezTo>
                <a:cubicBezTo>
                  <a:pt x="396555" y="56407"/>
                  <a:pt x="391287" y="57474"/>
                  <a:pt x="386353" y="59607"/>
                </a:cubicBezTo>
                <a:cubicBezTo>
                  <a:pt x="381419" y="61741"/>
                  <a:pt x="377019" y="64141"/>
                  <a:pt x="373152" y="66808"/>
                </a:cubicBezTo>
                <a:lnTo>
                  <a:pt x="366751" y="55407"/>
                </a:lnTo>
                <a:cubicBezTo>
                  <a:pt x="371285" y="52473"/>
                  <a:pt x="376819" y="49639"/>
                  <a:pt x="383353" y="46906"/>
                </a:cubicBezTo>
                <a:cubicBezTo>
                  <a:pt x="389887" y="44172"/>
                  <a:pt x="397088" y="42805"/>
                  <a:pt x="404956" y="42805"/>
                </a:cubicBezTo>
                <a:close/>
                <a:moveTo>
                  <a:pt x="66809" y="40005"/>
                </a:moveTo>
                <a:cubicBezTo>
                  <a:pt x="72409" y="40005"/>
                  <a:pt x="77177" y="41105"/>
                  <a:pt x="81110" y="43305"/>
                </a:cubicBezTo>
                <a:cubicBezTo>
                  <a:pt x="85044" y="45506"/>
                  <a:pt x="88611" y="48206"/>
                  <a:pt x="91812" y="51406"/>
                </a:cubicBezTo>
                <a:lnTo>
                  <a:pt x="84811" y="59207"/>
                </a:lnTo>
                <a:cubicBezTo>
                  <a:pt x="82144" y="56540"/>
                  <a:pt x="79444" y="54507"/>
                  <a:pt x="76710" y="53107"/>
                </a:cubicBezTo>
                <a:cubicBezTo>
                  <a:pt x="73976" y="51706"/>
                  <a:pt x="70876" y="51006"/>
                  <a:pt x="67409" y="51006"/>
                </a:cubicBezTo>
                <a:cubicBezTo>
                  <a:pt x="60074" y="51006"/>
                  <a:pt x="54174" y="53507"/>
                  <a:pt x="49706" y="58507"/>
                </a:cubicBezTo>
                <a:cubicBezTo>
                  <a:pt x="45239" y="63508"/>
                  <a:pt x="43006" y="69942"/>
                  <a:pt x="43006" y="77810"/>
                </a:cubicBezTo>
                <a:cubicBezTo>
                  <a:pt x="43006" y="86611"/>
                  <a:pt x="45173" y="93579"/>
                  <a:pt x="49506" y="98713"/>
                </a:cubicBezTo>
                <a:cubicBezTo>
                  <a:pt x="53840" y="103847"/>
                  <a:pt x="59608" y="106414"/>
                  <a:pt x="66809" y="106414"/>
                </a:cubicBezTo>
                <a:cubicBezTo>
                  <a:pt x="71076" y="106414"/>
                  <a:pt x="74810" y="105580"/>
                  <a:pt x="78010" y="103913"/>
                </a:cubicBezTo>
                <a:cubicBezTo>
                  <a:pt x="81210" y="102247"/>
                  <a:pt x="84277" y="100146"/>
                  <a:pt x="87211" y="97613"/>
                </a:cubicBezTo>
                <a:lnTo>
                  <a:pt x="93212" y="106014"/>
                </a:lnTo>
                <a:cubicBezTo>
                  <a:pt x="89478" y="109214"/>
                  <a:pt x="85544" y="111914"/>
                  <a:pt x="81410" y="114115"/>
                </a:cubicBezTo>
                <a:cubicBezTo>
                  <a:pt x="77277" y="116315"/>
                  <a:pt x="72209" y="117415"/>
                  <a:pt x="66209" y="117415"/>
                </a:cubicBezTo>
                <a:cubicBezTo>
                  <a:pt x="61141" y="117415"/>
                  <a:pt x="56407" y="116515"/>
                  <a:pt x="52007" y="114715"/>
                </a:cubicBezTo>
                <a:cubicBezTo>
                  <a:pt x="47606" y="112915"/>
                  <a:pt x="43739" y="110314"/>
                  <a:pt x="40405" y="106914"/>
                </a:cubicBezTo>
                <a:cubicBezTo>
                  <a:pt x="37072" y="103513"/>
                  <a:pt x="34471" y="99380"/>
                  <a:pt x="32604" y="94512"/>
                </a:cubicBezTo>
                <a:cubicBezTo>
                  <a:pt x="30737" y="89645"/>
                  <a:pt x="29804" y="84078"/>
                  <a:pt x="29804" y="77810"/>
                </a:cubicBezTo>
                <a:cubicBezTo>
                  <a:pt x="29804" y="72076"/>
                  <a:pt x="30837" y="66875"/>
                  <a:pt x="32904" y="62208"/>
                </a:cubicBezTo>
                <a:cubicBezTo>
                  <a:pt x="34971" y="57540"/>
                  <a:pt x="37705" y="53540"/>
                  <a:pt x="41105" y="50206"/>
                </a:cubicBezTo>
                <a:cubicBezTo>
                  <a:pt x="44506" y="46872"/>
                  <a:pt x="48440" y="44339"/>
                  <a:pt x="52907" y="42605"/>
                </a:cubicBezTo>
                <a:cubicBezTo>
                  <a:pt x="57374" y="40872"/>
                  <a:pt x="62008" y="40005"/>
                  <a:pt x="66809" y="40005"/>
                </a:cubicBezTo>
                <a:close/>
                <a:moveTo>
                  <a:pt x="64608" y="20002"/>
                </a:moveTo>
                <a:cubicBezTo>
                  <a:pt x="57007" y="20002"/>
                  <a:pt x="49873" y="21369"/>
                  <a:pt x="43206" y="24103"/>
                </a:cubicBezTo>
                <a:cubicBezTo>
                  <a:pt x="36538" y="26837"/>
                  <a:pt x="30704" y="30737"/>
                  <a:pt x="25703" y="35804"/>
                </a:cubicBezTo>
                <a:cubicBezTo>
                  <a:pt x="20703" y="40872"/>
                  <a:pt x="16736" y="46972"/>
                  <a:pt x="13802" y="54107"/>
                </a:cubicBezTo>
                <a:cubicBezTo>
                  <a:pt x="10868" y="61241"/>
                  <a:pt x="9401" y="69142"/>
                  <a:pt x="9401" y="77810"/>
                </a:cubicBezTo>
                <a:cubicBezTo>
                  <a:pt x="9401" y="86611"/>
                  <a:pt x="10868" y="94579"/>
                  <a:pt x="13802" y="101713"/>
                </a:cubicBezTo>
                <a:cubicBezTo>
                  <a:pt x="16736" y="108847"/>
                  <a:pt x="20703" y="114981"/>
                  <a:pt x="25703" y="120115"/>
                </a:cubicBezTo>
                <a:cubicBezTo>
                  <a:pt x="30704" y="125249"/>
                  <a:pt x="36538" y="129217"/>
                  <a:pt x="43206" y="132017"/>
                </a:cubicBezTo>
                <a:cubicBezTo>
                  <a:pt x="49873" y="134817"/>
                  <a:pt x="57007" y="136217"/>
                  <a:pt x="64608" y="136217"/>
                </a:cubicBezTo>
                <a:cubicBezTo>
                  <a:pt x="72209" y="136217"/>
                  <a:pt x="79343" y="134817"/>
                  <a:pt x="86011" y="132017"/>
                </a:cubicBezTo>
                <a:cubicBezTo>
                  <a:pt x="92678" y="129217"/>
                  <a:pt x="98513" y="125249"/>
                  <a:pt x="103513" y="120115"/>
                </a:cubicBezTo>
                <a:cubicBezTo>
                  <a:pt x="108514" y="114981"/>
                  <a:pt x="112481" y="108847"/>
                  <a:pt x="115415" y="101713"/>
                </a:cubicBezTo>
                <a:cubicBezTo>
                  <a:pt x="118348" y="94579"/>
                  <a:pt x="119815" y="86611"/>
                  <a:pt x="119815" y="77810"/>
                </a:cubicBezTo>
                <a:cubicBezTo>
                  <a:pt x="119815" y="69142"/>
                  <a:pt x="118348" y="61241"/>
                  <a:pt x="115415" y="54107"/>
                </a:cubicBezTo>
                <a:cubicBezTo>
                  <a:pt x="112481" y="46972"/>
                  <a:pt x="108514" y="40872"/>
                  <a:pt x="103513" y="35804"/>
                </a:cubicBezTo>
                <a:cubicBezTo>
                  <a:pt x="98513" y="30737"/>
                  <a:pt x="92678" y="26837"/>
                  <a:pt x="86011" y="24103"/>
                </a:cubicBezTo>
                <a:cubicBezTo>
                  <a:pt x="79343" y="21369"/>
                  <a:pt x="72209" y="20002"/>
                  <a:pt x="64608" y="20002"/>
                </a:cubicBezTo>
                <a:close/>
                <a:moveTo>
                  <a:pt x="593227" y="18002"/>
                </a:moveTo>
                <a:lnTo>
                  <a:pt x="607029" y="18002"/>
                </a:lnTo>
                <a:lnTo>
                  <a:pt x="607029" y="45206"/>
                </a:lnTo>
                <a:lnTo>
                  <a:pt x="633232" y="45206"/>
                </a:lnTo>
                <a:lnTo>
                  <a:pt x="633232" y="58607"/>
                </a:lnTo>
                <a:lnTo>
                  <a:pt x="607029" y="58607"/>
                </a:lnTo>
                <a:lnTo>
                  <a:pt x="607029" y="112615"/>
                </a:lnTo>
                <a:cubicBezTo>
                  <a:pt x="607029" y="118615"/>
                  <a:pt x="608129" y="123249"/>
                  <a:pt x="610329" y="126516"/>
                </a:cubicBezTo>
                <a:cubicBezTo>
                  <a:pt x="612529" y="129783"/>
                  <a:pt x="616430" y="131417"/>
                  <a:pt x="622030" y="131417"/>
                </a:cubicBezTo>
                <a:cubicBezTo>
                  <a:pt x="623764" y="131417"/>
                  <a:pt x="625631" y="131150"/>
                  <a:pt x="627631" y="130617"/>
                </a:cubicBezTo>
                <a:cubicBezTo>
                  <a:pt x="629631" y="130083"/>
                  <a:pt x="631431" y="129483"/>
                  <a:pt x="633032" y="128817"/>
                </a:cubicBezTo>
                <a:lnTo>
                  <a:pt x="636232" y="141218"/>
                </a:lnTo>
                <a:cubicBezTo>
                  <a:pt x="633565" y="142152"/>
                  <a:pt x="630665" y="142985"/>
                  <a:pt x="627531" y="143718"/>
                </a:cubicBezTo>
                <a:cubicBezTo>
                  <a:pt x="624397" y="144452"/>
                  <a:pt x="621297" y="144819"/>
                  <a:pt x="618230" y="144819"/>
                </a:cubicBezTo>
                <a:cubicBezTo>
                  <a:pt x="613029" y="144819"/>
                  <a:pt x="608662" y="144018"/>
                  <a:pt x="605128" y="142418"/>
                </a:cubicBezTo>
                <a:cubicBezTo>
                  <a:pt x="601594" y="140818"/>
                  <a:pt x="598727" y="138618"/>
                  <a:pt x="596527" y="135817"/>
                </a:cubicBezTo>
                <a:cubicBezTo>
                  <a:pt x="594327" y="133017"/>
                  <a:pt x="592760" y="129617"/>
                  <a:pt x="591827" y="125616"/>
                </a:cubicBezTo>
                <a:cubicBezTo>
                  <a:pt x="590893" y="121616"/>
                  <a:pt x="590426" y="117215"/>
                  <a:pt x="590426" y="112414"/>
                </a:cubicBezTo>
                <a:lnTo>
                  <a:pt x="590426" y="58607"/>
                </a:lnTo>
                <a:lnTo>
                  <a:pt x="576025" y="58607"/>
                </a:lnTo>
                <a:lnTo>
                  <a:pt x="576025" y="46206"/>
                </a:lnTo>
                <a:lnTo>
                  <a:pt x="591227" y="45206"/>
                </a:lnTo>
                <a:close/>
                <a:moveTo>
                  <a:pt x="307477" y="18002"/>
                </a:moveTo>
                <a:lnTo>
                  <a:pt x="321278" y="18002"/>
                </a:lnTo>
                <a:lnTo>
                  <a:pt x="321278" y="45206"/>
                </a:lnTo>
                <a:lnTo>
                  <a:pt x="347482" y="45206"/>
                </a:lnTo>
                <a:lnTo>
                  <a:pt x="347482" y="58607"/>
                </a:lnTo>
                <a:lnTo>
                  <a:pt x="321278" y="58607"/>
                </a:lnTo>
                <a:lnTo>
                  <a:pt x="321278" y="112615"/>
                </a:lnTo>
                <a:cubicBezTo>
                  <a:pt x="321278" y="118615"/>
                  <a:pt x="322379" y="123249"/>
                  <a:pt x="324579" y="126516"/>
                </a:cubicBezTo>
                <a:cubicBezTo>
                  <a:pt x="326779" y="129783"/>
                  <a:pt x="330680" y="131417"/>
                  <a:pt x="336280" y="131417"/>
                </a:cubicBezTo>
                <a:cubicBezTo>
                  <a:pt x="338014" y="131417"/>
                  <a:pt x="339881" y="131150"/>
                  <a:pt x="341881" y="130617"/>
                </a:cubicBezTo>
                <a:cubicBezTo>
                  <a:pt x="343881" y="130083"/>
                  <a:pt x="345682" y="129483"/>
                  <a:pt x="347282" y="128817"/>
                </a:cubicBezTo>
                <a:lnTo>
                  <a:pt x="350482" y="141218"/>
                </a:lnTo>
                <a:cubicBezTo>
                  <a:pt x="347815" y="142152"/>
                  <a:pt x="344915" y="142985"/>
                  <a:pt x="341781" y="143718"/>
                </a:cubicBezTo>
                <a:cubicBezTo>
                  <a:pt x="338647" y="144452"/>
                  <a:pt x="335547" y="144819"/>
                  <a:pt x="332480" y="144819"/>
                </a:cubicBezTo>
                <a:cubicBezTo>
                  <a:pt x="327279" y="144819"/>
                  <a:pt x="322912" y="144018"/>
                  <a:pt x="319378" y="142418"/>
                </a:cubicBezTo>
                <a:cubicBezTo>
                  <a:pt x="315845" y="140818"/>
                  <a:pt x="312977" y="138618"/>
                  <a:pt x="310777" y="135817"/>
                </a:cubicBezTo>
                <a:cubicBezTo>
                  <a:pt x="308577" y="133017"/>
                  <a:pt x="307010" y="129617"/>
                  <a:pt x="306077" y="125616"/>
                </a:cubicBezTo>
                <a:cubicBezTo>
                  <a:pt x="305143" y="121616"/>
                  <a:pt x="304676" y="117215"/>
                  <a:pt x="304676" y="112414"/>
                </a:cubicBezTo>
                <a:lnTo>
                  <a:pt x="304676" y="58607"/>
                </a:lnTo>
                <a:lnTo>
                  <a:pt x="290275" y="58607"/>
                </a:lnTo>
                <a:lnTo>
                  <a:pt x="290275" y="46206"/>
                </a:lnTo>
                <a:lnTo>
                  <a:pt x="305477" y="45206"/>
                </a:lnTo>
                <a:close/>
                <a:moveTo>
                  <a:pt x="64608" y="11801"/>
                </a:moveTo>
                <a:cubicBezTo>
                  <a:pt x="73276" y="11801"/>
                  <a:pt x="81510" y="13335"/>
                  <a:pt x="89311" y="16402"/>
                </a:cubicBezTo>
                <a:cubicBezTo>
                  <a:pt x="97112" y="19469"/>
                  <a:pt x="103980" y="23870"/>
                  <a:pt x="109914" y="29604"/>
                </a:cubicBezTo>
                <a:cubicBezTo>
                  <a:pt x="115848" y="35338"/>
                  <a:pt x="120549" y="42272"/>
                  <a:pt x="124016" y="50406"/>
                </a:cubicBezTo>
                <a:cubicBezTo>
                  <a:pt x="127483" y="58541"/>
                  <a:pt x="129216" y="67675"/>
                  <a:pt x="129216" y="77810"/>
                </a:cubicBezTo>
                <a:cubicBezTo>
                  <a:pt x="129216" y="88078"/>
                  <a:pt x="127483" y="97313"/>
                  <a:pt x="124016" y="105514"/>
                </a:cubicBezTo>
                <a:cubicBezTo>
                  <a:pt x="120549" y="113715"/>
                  <a:pt x="115848" y="120716"/>
                  <a:pt x="109914" y="126516"/>
                </a:cubicBezTo>
                <a:cubicBezTo>
                  <a:pt x="103980" y="132317"/>
                  <a:pt x="97112" y="136784"/>
                  <a:pt x="89311" y="139918"/>
                </a:cubicBezTo>
                <a:cubicBezTo>
                  <a:pt x="81510" y="143052"/>
                  <a:pt x="73276" y="144619"/>
                  <a:pt x="64608" y="144619"/>
                </a:cubicBezTo>
                <a:cubicBezTo>
                  <a:pt x="55941" y="144619"/>
                  <a:pt x="47673" y="143052"/>
                  <a:pt x="39805" y="139918"/>
                </a:cubicBezTo>
                <a:cubicBezTo>
                  <a:pt x="31938" y="136784"/>
                  <a:pt x="25070" y="132317"/>
                  <a:pt x="19203" y="126516"/>
                </a:cubicBezTo>
                <a:cubicBezTo>
                  <a:pt x="13335" y="120716"/>
                  <a:pt x="8668" y="113715"/>
                  <a:pt x="5201" y="105514"/>
                </a:cubicBezTo>
                <a:cubicBezTo>
                  <a:pt x="1734" y="97313"/>
                  <a:pt x="0" y="88078"/>
                  <a:pt x="0" y="77810"/>
                </a:cubicBezTo>
                <a:cubicBezTo>
                  <a:pt x="0" y="67675"/>
                  <a:pt x="1734" y="58541"/>
                  <a:pt x="5201" y="50406"/>
                </a:cubicBezTo>
                <a:cubicBezTo>
                  <a:pt x="8668" y="42272"/>
                  <a:pt x="13335" y="35338"/>
                  <a:pt x="19203" y="29604"/>
                </a:cubicBezTo>
                <a:cubicBezTo>
                  <a:pt x="25070" y="23870"/>
                  <a:pt x="31938" y="19469"/>
                  <a:pt x="39805" y="16402"/>
                </a:cubicBezTo>
                <a:cubicBezTo>
                  <a:pt x="47673" y="13335"/>
                  <a:pt x="55941" y="11801"/>
                  <a:pt x="64608" y="11801"/>
                </a:cubicBezTo>
                <a:close/>
                <a:moveTo>
                  <a:pt x="703526" y="11201"/>
                </a:moveTo>
                <a:lnTo>
                  <a:pt x="779136" y="11201"/>
                </a:lnTo>
                <a:lnTo>
                  <a:pt x="779136" y="25203"/>
                </a:lnTo>
                <a:lnTo>
                  <a:pt x="720128" y="25203"/>
                </a:lnTo>
                <a:lnTo>
                  <a:pt x="720128" y="66408"/>
                </a:lnTo>
                <a:lnTo>
                  <a:pt x="769935" y="66408"/>
                </a:lnTo>
                <a:lnTo>
                  <a:pt x="769935" y="80611"/>
                </a:lnTo>
                <a:lnTo>
                  <a:pt x="720128" y="80611"/>
                </a:lnTo>
                <a:lnTo>
                  <a:pt x="720128" y="128216"/>
                </a:lnTo>
                <a:lnTo>
                  <a:pt x="781136" y="128216"/>
                </a:lnTo>
                <a:lnTo>
                  <a:pt x="781136" y="142418"/>
                </a:lnTo>
                <a:lnTo>
                  <a:pt x="703526" y="142418"/>
                </a:lnTo>
                <a:close/>
                <a:moveTo>
                  <a:pt x="236706" y="8801"/>
                </a:moveTo>
                <a:cubicBezTo>
                  <a:pt x="244574" y="8801"/>
                  <a:pt x="251841" y="10301"/>
                  <a:pt x="258509" y="13302"/>
                </a:cubicBezTo>
                <a:cubicBezTo>
                  <a:pt x="265176" y="16302"/>
                  <a:pt x="270844" y="20202"/>
                  <a:pt x="275511" y="25003"/>
                </a:cubicBezTo>
                <a:lnTo>
                  <a:pt x="266510" y="35804"/>
                </a:lnTo>
                <a:cubicBezTo>
                  <a:pt x="262509" y="31937"/>
                  <a:pt x="258075" y="28904"/>
                  <a:pt x="253208" y="26703"/>
                </a:cubicBezTo>
                <a:cubicBezTo>
                  <a:pt x="248341" y="24503"/>
                  <a:pt x="242840" y="23403"/>
                  <a:pt x="236706" y="23403"/>
                </a:cubicBezTo>
                <a:cubicBezTo>
                  <a:pt x="229372" y="23403"/>
                  <a:pt x="223471" y="25103"/>
                  <a:pt x="219004" y="28504"/>
                </a:cubicBezTo>
                <a:cubicBezTo>
                  <a:pt x="214537" y="31904"/>
                  <a:pt x="212303" y="36605"/>
                  <a:pt x="212303" y="42605"/>
                </a:cubicBezTo>
                <a:cubicBezTo>
                  <a:pt x="212303" y="45806"/>
                  <a:pt x="212936" y="48506"/>
                  <a:pt x="214203" y="50706"/>
                </a:cubicBezTo>
                <a:cubicBezTo>
                  <a:pt x="215470" y="52907"/>
                  <a:pt x="217170" y="54840"/>
                  <a:pt x="219304" y="56507"/>
                </a:cubicBezTo>
                <a:cubicBezTo>
                  <a:pt x="221437" y="58174"/>
                  <a:pt x="223771" y="59641"/>
                  <a:pt x="226305" y="60908"/>
                </a:cubicBezTo>
                <a:cubicBezTo>
                  <a:pt x="228838" y="62174"/>
                  <a:pt x="231439" y="63341"/>
                  <a:pt x="234106" y="64408"/>
                </a:cubicBezTo>
                <a:lnTo>
                  <a:pt x="252708" y="72409"/>
                </a:lnTo>
                <a:cubicBezTo>
                  <a:pt x="256442" y="74010"/>
                  <a:pt x="259976" y="75843"/>
                  <a:pt x="263309" y="77910"/>
                </a:cubicBezTo>
                <a:cubicBezTo>
                  <a:pt x="266643" y="79977"/>
                  <a:pt x="269510" y="82377"/>
                  <a:pt x="271910" y="85111"/>
                </a:cubicBezTo>
                <a:cubicBezTo>
                  <a:pt x="274311" y="87845"/>
                  <a:pt x="276211" y="91045"/>
                  <a:pt x="277611" y="94712"/>
                </a:cubicBezTo>
                <a:cubicBezTo>
                  <a:pt x="279011" y="98379"/>
                  <a:pt x="279711" y="102613"/>
                  <a:pt x="279711" y="107414"/>
                </a:cubicBezTo>
                <a:cubicBezTo>
                  <a:pt x="279711" y="112615"/>
                  <a:pt x="278678" y="117482"/>
                  <a:pt x="276611" y="122016"/>
                </a:cubicBezTo>
                <a:cubicBezTo>
                  <a:pt x="274544" y="126550"/>
                  <a:pt x="271577" y="130517"/>
                  <a:pt x="267710" y="133917"/>
                </a:cubicBezTo>
                <a:cubicBezTo>
                  <a:pt x="263843" y="137318"/>
                  <a:pt x="259175" y="139985"/>
                  <a:pt x="253708" y="141918"/>
                </a:cubicBezTo>
                <a:cubicBezTo>
                  <a:pt x="248241" y="143852"/>
                  <a:pt x="242040" y="144819"/>
                  <a:pt x="235106" y="144819"/>
                </a:cubicBezTo>
                <a:cubicBezTo>
                  <a:pt x="225905" y="144819"/>
                  <a:pt x="217370" y="143085"/>
                  <a:pt x="209503" y="139618"/>
                </a:cubicBezTo>
                <a:cubicBezTo>
                  <a:pt x="201635" y="136151"/>
                  <a:pt x="194834" y="131417"/>
                  <a:pt x="189100" y="125416"/>
                </a:cubicBezTo>
                <a:lnTo>
                  <a:pt x="199101" y="113815"/>
                </a:lnTo>
                <a:cubicBezTo>
                  <a:pt x="203769" y="118749"/>
                  <a:pt x="209269" y="122716"/>
                  <a:pt x="215603" y="125716"/>
                </a:cubicBezTo>
                <a:cubicBezTo>
                  <a:pt x="221937" y="128717"/>
                  <a:pt x="228505" y="130217"/>
                  <a:pt x="235306" y="130217"/>
                </a:cubicBezTo>
                <a:cubicBezTo>
                  <a:pt x="243974" y="130217"/>
                  <a:pt x="250708" y="128250"/>
                  <a:pt x="255508" y="124316"/>
                </a:cubicBezTo>
                <a:cubicBezTo>
                  <a:pt x="260309" y="120382"/>
                  <a:pt x="262709" y="115215"/>
                  <a:pt x="262709" y="108814"/>
                </a:cubicBezTo>
                <a:cubicBezTo>
                  <a:pt x="262709" y="105480"/>
                  <a:pt x="262143" y="102647"/>
                  <a:pt x="261009" y="100313"/>
                </a:cubicBezTo>
                <a:cubicBezTo>
                  <a:pt x="259876" y="97979"/>
                  <a:pt x="258342" y="95979"/>
                  <a:pt x="256408" y="94312"/>
                </a:cubicBezTo>
                <a:cubicBezTo>
                  <a:pt x="254475" y="92645"/>
                  <a:pt x="252175" y="91145"/>
                  <a:pt x="249508" y="89812"/>
                </a:cubicBezTo>
                <a:cubicBezTo>
                  <a:pt x="246841" y="88478"/>
                  <a:pt x="243974" y="87078"/>
                  <a:pt x="240907" y="85611"/>
                </a:cubicBezTo>
                <a:lnTo>
                  <a:pt x="222104" y="77410"/>
                </a:lnTo>
                <a:cubicBezTo>
                  <a:pt x="219037" y="76077"/>
                  <a:pt x="215903" y="74476"/>
                  <a:pt x="212703" y="72610"/>
                </a:cubicBezTo>
                <a:cubicBezTo>
                  <a:pt x="209503" y="70743"/>
                  <a:pt x="206636" y="68475"/>
                  <a:pt x="204102" y="65808"/>
                </a:cubicBezTo>
                <a:cubicBezTo>
                  <a:pt x="201568" y="63141"/>
                  <a:pt x="199501" y="59974"/>
                  <a:pt x="197901" y="56307"/>
                </a:cubicBezTo>
                <a:cubicBezTo>
                  <a:pt x="196301" y="52640"/>
                  <a:pt x="195501" y="48406"/>
                  <a:pt x="195501" y="43605"/>
                </a:cubicBezTo>
                <a:cubicBezTo>
                  <a:pt x="195501" y="38671"/>
                  <a:pt x="196534" y="34071"/>
                  <a:pt x="198601" y="29804"/>
                </a:cubicBezTo>
                <a:cubicBezTo>
                  <a:pt x="200668" y="25536"/>
                  <a:pt x="203535" y="21836"/>
                  <a:pt x="207202" y="18702"/>
                </a:cubicBezTo>
                <a:cubicBezTo>
                  <a:pt x="210869" y="15569"/>
                  <a:pt x="215203" y="13135"/>
                  <a:pt x="220204" y="11401"/>
                </a:cubicBezTo>
                <a:cubicBezTo>
                  <a:pt x="225205" y="9668"/>
                  <a:pt x="230705" y="8801"/>
                  <a:pt x="236706" y="8801"/>
                </a:cubicBezTo>
                <a:close/>
                <a:moveTo>
                  <a:pt x="873376" y="0"/>
                </a:moveTo>
                <a:lnTo>
                  <a:pt x="889778" y="0"/>
                </a:lnTo>
                <a:lnTo>
                  <a:pt x="889778" y="124016"/>
                </a:lnTo>
                <a:cubicBezTo>
                  <a:pt x="889778" y="126683"/>
                  <a:pt x="890245" y="128550"/>
                  <a:pt x="891178" y="129617"/>
                </a:cubicBezTo>
                <a:cubicBezTo>
                  <a:pt x="892112" y="130683"/>
                  <a:pt x="893179" y="131217"/>
                  <a:pt x="894379" y="131217"/>
                </a:cubicBezTo>
                <a:cubicBezTo>
                  <a:pt x="894912" y="131217"/>
                  <a:pt x="895412" y="131217"/>
                  <a:pt x="895879" y="131217"/>
                </a:cubicBezTo>
                <a:cubicBezTo>
                  <a:pt x="896346" y="131217"/>
                  <a:pt x="897046" y="131083"/>
                  <a:pt x="897979" y="130817"/>
                </a:cubicBezTo>
                <a:lnTo>
                  <a:pt x="900179" y="143218"/>
                </a:lnTo>
                <a:cubicBezTo>
                  <a:pt x="899113" y="143752"/>
                  <a:pt x="897846" y="144152"/>
                  <a:pt x="896379" y="144418"/>
                </a:cubicBezTo>
                <a:cubicBezTo>
                  <a:pt x="894912" y="144685"/>
                  <a:pt x="893045" y="144819"/>
                  <a:pt x="890778" y="144819"/>
                </a:cubicBezTo>
                <a:cubicBezTo>
                  <a:pt x="884511" y="144819"/>
                  <a:pt x="880043" y="142952"/>
                  <a:pt x="877377" y="139218"/>
                </a:cubicBezTo>
                <a:cubicBezTo>
                  <a:pt x="874710" y="135484"/>
                  <a:pt x="873376" y="130017"/>
                  <a:pt x="873376" y="122816"/>
                </a:cubicBezTo>
                <a:close/>
                <a:moveTo>
                  <a:pt x="534934" y="0"/>
                </a:moveTo>
                <a:lnTo>
                  <a:pt x="551536" y="0"/>
                </a:lnTo>
                <a:lnTo>
                  <a:pt x="551536" y="142418"/>
                </a:lnTo>
                <a:lnTo>
                  <a:pt x="537934" y="142418"/>
                </a:lnTo>
                <a:lnTo>
                  <a:pt x="536534" y="131017"/>
                </a:lnTo>
                <a:lnTo>
                  <a:pt x="535934" y="131017"/>
                </a:lnTo>
                <a:cubicBezTo>
                  <a:pt x="532067" y="134751"/>
                  <a:pt x="527633" y="137984"/>
                  <a:pt x="522632" y="140718"/>
                </a:cubicBezTo>
                <a:cubicBezTo>
                  <a:pt x="517632" y="143452"/>
                  <a:pt x="512264" y="144819"/>
                  <a:pt x="506530" y="144819"/>
                </a:cubicBezTo>
                <a:cubicBezTo>
                  <a:pt x="494262" y="144819"/>
                  <a:pt x="484494" y="140418"/>
                  <a:pt x="477227" y="131617"/>
                </a:cubicBezTo>
                <a:cubicBezTo>
                  <a:pt x="469959" y="122816"/>
                  <a:pt x="466325" y="110281"/>
                  <a:pt x="466325" y="94012"/>
                </a:cubicBezTo>
                <a:cubicBezTo>
                  <a:pt x="466325" y="86145"/>
                  <a:pt x="467492" y="79044"/>
                  <a:pt x="469826" y="72710"/>
                </a:cubicBezTo>
                <a:cubicBezTo>
                  <a:pt x="472159" y="66375"/>
                  <a:pt x="475260" y="61008"/>
                  <a:pt x="479127" y="56607"/>
                </a:cubicBezTo>
                <a:cubicBezTo>
                  <a:pt x="482994" y="52206"/>
                  <a:pt x="487461" y="48806"/>
                  <a:pt x="492528" y="46406"/>
                </a:cubicBezTo>
                <a:cubicBezTo>
                  <a:pt x="497596" y="44005"/>
                  <a:pt x="502930" y="42805"/>
                  <a:pt x="508530" y="42805"/>
                </a:cubicBezTo>
                <a:cubicBezTo>
                  <a:pt x="514131" y="42805"/>
                  <a:pt x="518999" y="43805"/>
                  <a:pt x="523132" y="45806"/>
                </a:cubicBezTo>
                <a:cubicBezTo>
                  <a:pt x="527266" y="47806"/>
                  <a:pt x="531467" y="50540"/>
                  <a:pt x="535734" y="54007"/>
                </a:cubicBezTo>
                <a:lnTo>
                  <a:pt x="534934" y="374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2400" dirty="0" err="1"/>
          </a:p>
        </p:txBody>
      </p:sp>
    </p:spTree>
    <p:extLst>
      <p:ext uri="{BB962C8B-B14F-4D97-AF65-F5344CB8AC3E}">
        <p14:creationId xmlns:p14="http://schemas.microsoft.com/office/powerpoint/2010/main" val="1374332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p:txBody>
          <a:bodyPr/>
          <a:lstStyle/>
          <a:p>
            <a:r>
              <a:rPr lang="de-DE"/>
              <a:t>Mastertitelformat bearbeiten</a:t>
            </a:r>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1656559"/>
            <a:ext cx="7658892" cy="4328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01323992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499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ufzä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7BB32-F200-449E-97FF-FCDAF9889A31}"/>
              </a:ext>
            </a:extLst>
          </p:cNvPr>
          <p:cNvSpPr>
            <a:spLocks noGrp="1"/>
          </p:cNvSpPr>
          <p:nvPr>
            <p:ph type="title"/>
          </p:nvPr>
        </p:nvSpPr>
        <p:spPr/>
        <p:txBody>
          <a:bodyPr/>
          <a:lstStyle/>
          <a:p>
            <a:r>
              <a:rPr lang="de-DE"/>
              <a:t>Mastertitelformat bearbeiten</a:t>
            </a:r>
          </a:p>
        </p:txBody>
      </p:sp>
      <p:sp>
        <p:nvSpPr>
          <p:cNvPr id="9" name="Textplatzhalter 8">
            <a:extLst>
              <a:ext uri="{FF2B5EF4-FFF2-40B4-BE49-F238E27FC236}">
                <a16:creationId xmlns:a16="http://schemas.microsoft.com/office/drawing/2014/main" id="{E7F184B9-4FBD-4759-BABF-4726ED34F886}"/>
              </a:ext>
            </a:extLst>
          </p:cNvPr>
          <p:cNvSpPr>
            <a:spLocks noGrp="1"/>
          </p:cNvSpPr>
          <p:nvPr>
            <p:ph type="body" sz="quarter" idx="13"/>
          </p:nvPr>
        </p:nvSpPr>
        <p:spPr>
          <a:xfrm>
            <a:off x="273846" y="1656559"/>
            <a:ext cx="7658892" cy="4328316"/>
          </a:xfrm>
        </p:spPr>
        <p:txBody>
          <a:bodyPr/>
          <a:lstStyle>
            <a:lvl2pPr marL="360000" indent="-360000">
              <a:buFont typeface="+mj-lt"/>
              <a:buAutoNum type="arabicPeriod"/>
              <a:defRPr/>
            </a:lvl2pPr>
            <a:lvl3pPr marL="720000" indent="-360000">
              <a:buFont typeface="+mj-lt"/>
              <a:buAutoNum type="arabicPeriod"/>
              <a:defRPr/>
            </a:lvl3pPr>
            <a:lvl4pPr marL="1080000" indent="-360000">
              <a:buFont typeface="+mj-lt"/>
              <a:buAutoNum type="arabicPeriod"/>
              <a:defRPr/>
            </a:lvl4pPr>
            <a:lvl5pPr marL="1080000" indent="-360000">
              <a:buFont typeface="+mj-lt"/>
              <a:buAutoNum type="arabicPeriod"/>
              <a:defRPr/>
            </a:lvl5pPr>
            <a:lvl6pPr marL="1080000" indent="-360000">
              <a:buFont typeface="+mj-lt"/>
              <a:buAutoNum type="arabicPeriod"/>
              <a:defRPr/>
            </a:lvl6pPr>
            <a:lvl7pPr marL="1080000" indent="-360000">
              <a:buFont typeface="+mj-lt"/>
              <a:buAutoNum type="arabicPeriod"/>
              <a:defRPr/>
            </a:lvl7pPr>
            <a:lvl8pPr marL="1080000" indent="-360000">
              <a:buFont typeface="+mj-lt"/>
              <a:buAutoNum type="arabicPeriod"/>
              <a:defRPr/>
            </a:lvl8pPr>
            <a:lvl9pPr marL="1080000" indent="-360000">
              <a:buFont typeface="+mj-lt"/>
              <a:buAutoNum type="arabicPeriod"/>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8871823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extLst mod="1">
    <p:ext uri="{DCECCB84-F9BA-43D5-87BE-67443E8EF086}">
      <p15:sldGuideLst xmlns:p15="http://schemas.microsoft.com/office/powerpoint/2012/main">
        <p15:guide id="1" pos="499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F35B2C-B27B-4CFA-BFCB-8D0FDF409749}"/>
              </a:ext>
            </a:extLst>
          </p:cNvPr>
          <p:cNvSpPr>
            <a:spLocks noGrp="1"/>
          </p:cNvSpPr>
          <p:nvPr>
            <p:ph type="title"/>
          </p:nvPr>
        </p:nvSpPr>
        <p:spPr bwMode="gray">
          <a:xfrm>
            <a:off x="271466" y="290498"/>
            <a:ext cx="7661272" cy="864000"/>
          </a:xfrm>
          <a:prstGeom prst="rect">
            <a:avLst/>
          </a:prstGeom>
        </p:spPr>
        <p:txBody>
          <a:bodyPr vert="horz" lIns="0" tIns="0" rIns="0" bIns="0" rtlCol="0" anchor="t">
            <a:noAutofit/>
          </a:bodyPr>
          <a:lstStyle/>
          <a:p>
            <a:r>
              <a:rPr lang="de-DE" dirty="0"/>
              <a:t>Mastertitelformat bearbeiten</a:t>
            </a:r>
          </a:p>
        </p:txBody>
      </p:sp>
      <p:sp>
        <p:nvSpPr>
          <p:cNvPr id="3" name="Textplatzhalter 2">
            <a:extLst>
              <a:ext uri="{FF2B5EF4-FFF2-40B4-BE49-F238E27FC236}">
                <a16:creationId xmlns:a16="http://schemas.microsoft.com/office/drawing/2014/main" id="{67582F8C-828B-4391-9919-8C15F2D254A8}"/>
              </a:ext>
            </a:extLst>
          </p:cNvPr>
          <p:cNvSpPr>
            <a:spLocks noGrp="1"/>
          </p:cNvSpPr>
          <p:nvPr>
            <p:ph type="body" idx="1"/>
          </p:nvPr>
        </p:nvSpPr>
        <p:spPr bwMode="gray">
          <a:xfrm>
            <a:off x="273846" y="1656559"/>
            <a:ext cx="7658891" cy="4328316"/>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F945DC3D-B14E-4EC6-ACF4-3211C55B6AAC}"/>
              </a:ext>
            </a:extLst>
          </p:cNvPr>
          <p:cNvSpPr>
            <a:spLocks noGrp="1"/>
          </p:cNvSpPr>
          <p:nvPr>
            <p:ph type="ftr" sz="quarter" idx="3"/>
          </p:nvPr>
        </p:nvSpPr>
        <p:spPr bwMode="gray">
          <a:xfrm>
            <a:off x="283371" y="6357939"/>
            <a:ext cx="4114800" cy="252000"/>
          </a:xfrm>
          <a:prstGeom prst="rect">
            <a:avLst/>
          </a:prstGeom>
        </p:spPr>
        <p:txBody>
          <a:bodyPr vert="horz" lIns="0" tIns="0" rIns="0" bIns="0" rtlCol="0" anchor="b">
            <a:noAutofit/>
          </a:bodyPr>
          <a:lstStyle>
            <a:lvl1pPr algn="l">
              <a:defRPr sz="1600">
                <a:solidFill>
                  <a:schemeClr val="tx1"/>
                </a:solidFill>
              </a:defRPr>
            </a:lvl1pPr>
            <a:lvl2pPr marL="0" indent="0">
              <a:defRPr sz="1600">
                <a:solidFill>
                  <a:schemeClr val="tx1"/>
                </a:solidFill>
              </a:defRPr>
            </a:lvl2pPr>
            <a:lvl3pPr marL="0" indent="0">
              <a:defRPr sz="1600">
                <a:solidFill>
                  <a:schemeClr val="tx1"/>
                </a:solidFill>
              </a:defRPr>
            </a:lvl3pPr>
            <a:lvl4pPr marL="0" indent="0">
              <a:defRPr sz="1600">
                <a:solidFill>
                  <a:schemeClr val="tx1"/>
                </a:solidFill>
              </a:defRPr>
            </a:lvl4pPr>
            <a:lvl5pPr marL="0" indent="0">
              <a:defRPr sz="1600">
                <a:solidFill>
                  <a:schemeClr val="tx1"/>
                </a:solidFill>
              </a:defRPr>
            </a:lvl5pPr>
            <a:lvl6pPr marL="0" indent="0">
              <a:defRPr sz="1600">
                <a:solidFill>
                  <a:schemeClr val="tx1"/>
                </a:solidFill>
              </a:defRPr>
            </a:lvl6pPr>
            <a:lvl7pPr marL="0" indent="0">
              <a:defRPr sz="1600">
                <a:solidFill>
                  <a:schemeClr val="tx1"/>
                </a:solidFill>
              </a:defRPr>
            </a:lvl7pPr>
            <a:lvl8pPr marL="0" indent="0">
              <a:defRPr sz="1600">
                <a:solidFill>
                  <a:schemeClr val="tx1"/>
                </a:solidFill>
              </a:defRPr>
            </a:lvl8pPr>
            <a:lvl9pPr marL="0" indent="0">
              <a:defRPr sz="1600">
                <a:solidFill>
                  <a:schemeClr val="tx1"/>
                </a:solidFill>
              </a:defRPr>
            </a:lvl9pPr>
          </a:lstStyle>
          <a:p>
            <a:r>
              <a:rPr lang="de-DE" dirty="0"/>
              <a:t>50 Jahre Ausländer- und Integrationsbeirat</a:t>
            </a:r>
          </a:p>
        </p:txBody>
      </p:sp>
      <p:sp>
        <p:nvSpPr>
          <p:cNvPr id="23" name="Freeform 5">
            <a:extLst>
              <a:ext uri="{FF2B5EF4-FFF2-40B4-BE49-F238E27FC236}">
                <a16:creationId xmlns:a16="http://schemas.microsoft.com/office/drawing/2014/main" id="{5E2C9117-DACE-4B1A-A244-099EF59DE090}"/>
              </a:ext>
            </a:extLst>
          </p:cNvPr>
          <p:cNvSpPr>
            <a:spLocks/>
          </p:cNvSpPr>
          <p:nvPr/>
        </p:nvSpPr>
        <p:spPr bwMode="ltGray">
          <a:xfrm>
            <a:off x="10196513" y="0"/>
            <a:ext cx="1995487" cy="1405014"/>
          </a:xfrm>
          <a:custGeom>
            <a:avLst/>
            <a:gdLst>
              <a:gd name="T0" fmla="*/ 131 w 594"/>
              <a:gd name="T1" fmla="*/ 239 h 418"/>
              <a:gd name="T2" fmla="*/ 24 w 594"/>
              <a:gd name="T3" fmla="*/ 0 h 418"/>
              <a:gd name="T4" fmla="*/ 0 w 594"/>
              <a:gd name="T5" fmla="*/ 0 h 418"/>
              <a:gd name="T6" fmla="*/ 115 w 594"/>
              <a:gd name="T7" fmla="*/ 255 h 418"/>
              <a:gd name="T8" fmla="*/ 503 w 594"/>
              <a:gd name="T9" fmla="*/ 401 h 418"/>
              <a:gd name="T10" fmla="*/ 594 w 594"/>
              <a:gd name="T11" fmla="*/ 418 h 418"/>
              <a:gd name="T12" fmla="*/ 594 w 594"/>
              <a:gd name="T13" fmla="*/ 395 h 418"/>
              <a:gd name="T14" fmla="*/ 508 w 594"/>
              <a:gd name="T15" fmla="*/ 379 h 418"/>
              <a:gd name="T16" fmla="*/ 131 w 594"/>
              <a:gd name="T17" fmla="*/ 23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418">
                <a:moveTo>
                  <a:pt x="131" y="239"/>
                </a:moveTo>
                <a:cubicBezTo>
                  <a:pt x="93" y="202"/>
                  <a:pt x="56" y="119"/>
                  <a:pt x="24" y="0"/>
                </a:cubicBezTo>
                <a:cubicBezTo>
                  <a:pt x="0" y="0"/>
                  <a:pt x="0" y="0"/>
                  <a:pt x="0" y="0"/>
                </a:cubicBezTo>
                <a:cubicBezTo>
                  <a:pt x="29" y="105"/>
                  <a:pt x="67" y="207"/>
                  <a:pt x="115" y="255"/>
                </a:cubicBezTo>
                <a:cubicBezTo>
                  <a:pt x="183" y="324"/>
                  <a:pt x="364" y="372"/>
                  <a:pt x="503" y="401"/>
                </a:cubicBezTo>
                <a:cubicBezTo>
                  <a:pt x="534" y="407"/>
                  <a:pt x="564" y="413"/>
                  <a:pt x="594" y="418"/>
                </a:cubicBezTo>
                <a:cubicBezTo>
                  <a:pt x="594" y="395"/>
                  <a:pt x="594" y="395"/>
                  <a:pt x="594" y="395"/>
                </a:cubicBezTo>
                <a:cubicBezTo>
                  <a:pt x="566" y="390"/>
                  <a:pt x="537" y="385"/>
                  <a:pt x="508" y="379"/>
                </a:cubicBezTo>
                <a:cubicBezTo>
                  <a:pt x="315" y="339"/>
                  <a:pt x="181" y="290"/>
                  <a:pt x="131" y="239"/>
                </a:cubicBezTo>
                <a:close/>
              </a:path>
            </a:pathLst>
          </a:custGeom>
          <a:solidFill>
            <a:srgbClr val="A50090"/>
          </a:solidFill>
          <a:ln>
            <a:noFill/>
          </a:ln>
        </p:spPr>
        <p:txBody>
          <a:bodyPr vert="horz" wrap="square" lIns="91440" tIns="45720" rIns="91440" bIns="45720" numCol="1" anchor="t" anchorCtr="0" compatLnSpc="1">
            <a:prstTxWarp prst="textNoShape">
              <a:avLst/>
            </a:prstTxWarp>
          </a:bodyPr>
          <a:lstStyle/>
          <a:p>
            <a:endParaRPr lang="de-DE"/>
          </a:p>
        </p:txBody>
      </p:sp>
      <p:grpSp>
        <p:nvGrpSpPr>
          <p:cNvPr id="52" name="Gruppieren 51">
            <a:extLst>
              <a:ext uri="{FF2B5EF4-FFF2-40B4-BE49-F238E27FC236}">
                <a16:creationId xmlns:a16="http://schemas.microsoft.com/office/drawing/2014/main" id="{1E6ADE05-897B-4988-B3B4-BCC143456E19}"/>
              </a:ext>
            </a:extLst>
          </p:cNvPr>
          <p:cNvGrpSpPr>
            <a:grpSpLocks noChangeAspect="1"/>
          </p:cNvGrpSpPr>
          <p:nvPr/>
        </p:nvGrpSpPr>
        <p:grpSpPr bwMode="black">
          <a:xfrm>
            <a:off x="11461969" y="381505"/>
            <a:ext cx="432000" cy="435160"/>
            <a:chOff x="21128037" y="-6380163"/>
            <a:chExt cx="11282364" cy="11364914"/>
          </a:xfrm>
        </p:grpSpPr>
        <p:sp>
          <p:nvSpPr>
            <p:cNvPr id="28" name="Rectangle 9">
              <a:extLst>
                <a:ext uri="{FF2B5EF4-FFF2-40B4-BE49-F238E27FC236}">
                  <a16:creationId xmlns:a16="http://schemas.microsoft.com/office/drawing/2014/main" id="{6435B48E-343F-4812-B6C5-CF4A5C1F6447}"/>
                </a:ext>
              </a:extLst>
            </p:cNvPr>
            <p:cNvSpPr>
              <a:spLocks noChangeArrowheads="1"/>
            </p:cNvSpPr>
            <p:nvPr/>
          </p:nvSpPr>
          <p:spPr bwMode="black">
            <a:xfrm>
              <a:off x="21128037" y="-1585913"/>
              <a:ext cx="1778000"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Rectangle 10">
              <a:extLst>
                <a:ext uri="{FF2B5EF4-FFF2-40B4-BE49-F238E27FC236}">
                  <a16:creationId xmlns:a16="http://schemas.microsoft.com/office/drawing/2014/main" id="{6FB0C7D7-4BB6-48A2-BC51-59E278107FDE}"/>
                </a:ext>
              </a:extLst>
            </p:cNvPr>
            <p:cNvSpPr>
              <a:spLocks noChangeArrowheads="1"/>
            </p:cNvSpPr>
            <p:nvPr/>
          </p:nvSpPr>
          <p:spPr bwMode="black">
            <a:xfrm>
              <a:off x="21128037" y="-3983038"/>
              <a:ext cx="1778000"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11">
              <a:extLst>
                <a:ext uri="{FF2B5EF4-FFF2-40B4-BE49-F238E27FC236}">
                  <a16:creationId xmlns:a16="http://schemas.microsoft.com/office/drawing/2014/main" id="{FD949904-478A-46EB-9D58-DEFAA3B0708C}"/>
                </a:ext>
              </a:extLst>
            </p:cNvPr>
            <p:cNvSpPr>
              <a:spLocks noChangeArrowheads="1"/>
            </p:cNvSpPr>
            <p:nvPr/>
          </p:nvSpPr>
          <p:spPr bwMode="black">
            <a:xfrm>
              <a:off x="21128037" y="811213"/>
              <a:ext cx="1778000"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2">
              <a:extLst>
                <a:ext uri="{FF2B5EF4-FFF2-40B4-BE49-F238E27FC236}">
                  <a16:creationId xmlns:a16="http://schemas.microsoft.com/office/drawing/2014/main" id="{171A671D-BB78-4390-A764-EC1415415D3D}"/>
                </a:ext>
              </a:extLst>
            </p:cNvPr>
            <p:cNvSpPr>
              <a:spLocks noChangeArrowheads="1"/>
            </p:cNvSpPr>
            <p:nvPr/>
          </p:nvSpPr>
          <p:spPr bwMode="black">
            <a:xfrm>
              <a:off x="21128037" y="3208338"/>
              <a:ext cx="1778000"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3">
              <a:extLst>
                <a:ext uri="{FF2B5EF4-FFF2-40B4-BE49-F238E27FC236}">
                  <a16:creationId xmlns:a16="http://schemas.microsoft.com/office/drawing/2014/main" id="{9762CDFF-16E0-41C7-8CE5-D1C5B7757411}"/>
                </a:ext>
              </a:extLst>
            </p:cNvPr>
            <p:cNvSpPr>
              <a:spLocks noChangeArrowheads="1"/>
            </p:cNvSpPr>
            <p:nvPr/>
          </p:nvSpPr>
          <p:spPr bwMode="black">
            <a:xfrm>
              <a:off x="23526750" y="-1585913"/>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Rectangle 14">
              <a:extLst>
                <a:ext uri="{FF2B5EF4-FFF2-40B4-BE49-F238E27FC236}">
                  <a16:creationId xmlns:a16="http://schemas.microsoft.com/office/drawing/2014/main" id="{78904B44-E0F7-4076-B172-2D6DCE466EDC}"/>
                </a:ext>
              </a:extLst>
            </p:cNvPr>
            <p:cNvSpPr>
              <a:spLocks noChangeArrowheads="1"/>
            </p:cNvSpPr>
            <p:nvPr/>
          </p:nvSpPr>
          <p:spPr bwMode="black">
            <a:xfrm>
              <a:off x="23526750" y="-6380163"/>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Rectangle 15">
              <a:extLst>
                <a:ext uri="{FF2B5EF4-FFF2-40B4-BE49-F238E27FC236}">
                  <a16:creationId xmlns:a16="http://schemas.microsoft.com/office/drawing/2014/main" id="{1270491D-D7F1-4706-931E-A04FF2276ACE}"/>
                </a:ext>
              </a:extLst>
            </p:cNvPr>
            <p:cNvSpPr>
              <a:spLocks noChangeArrowheads="1"/>
            </p:cNvSpPr>
            <p:nvPr/>
          </p:nvSpPr>
          <p:spPr bwMode="black">
            <a:xfrm>
              <a:off x="21128037" y="-6380163"/>
              <a:ext cx="1778000"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Rectangle 16">
              <a:extLst>
                <a:ext uri="{FF2B5EF4-FFF2-40B4-BE49-F238E27FC236}">
                  <a16:creationId xmlns:a16="http://schemas.microsoft.com/office/drawing/2014/main" id="{1277813B-5B9E-448F-BB9A-FC6E7ED956A7}"/>
                </a:ext>
              </a:extLst>
            </p:cNvPr>
            <p:cNvSpPr>
              <a:spLocks noChangeArrowheads="1"/>
            </p:cNvSpPr>
            <p:nvPr/>
          </p:nvSpPr>
          <p:spPr bwMode="black">
            <a:xfrm>
              <a:off x="23526750" y="-3983038"/>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Rectangle 17">
              <a:extLst>
                <a:ext uri="{FF2B5EF4-FFF2-40B4-BE49-F238E27FC236}">
                  <a16:creationId xmlns:a16="http://schemas.microsoft.com/office/drawing/2014/main" id="{12C9927B-3332-46DF-A0E4-688E193481BB}"/>
                </a:ext>
              </a:extLst>
            </p:cNvPr>
            <p:cNvSpPr>
              <a:spLocks noChangeArrowheads="1"/>
            </p:cNvSpPr>
            <p:nvPr/>
          </p:nvSpPr>
          <p:spPr bwMode="black">
            <a:xfrm>
              <a:off x="23526750" y="811213"/>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Rectangle 18">
              <a:extLst>
                <a:ext uri="{FF2B5EF4-FFF2-40B4-BE49-F238E27FC236}">
                  <a16:creationId xmlns:a16="http://schemas.microsoft.com/office/drawing/2014/main" id="{2E68BE47-C3E0-468A-B1B8-3B51089BBD22}"/>
                </a:ext>
              </a:extLst>
            </p:cNvPr>
            <p:cNvSpPr>
              <a:spLocks noChangeArrowheads="1"/>
            </p:cNvSpPr>
            <p:nvPr/>
          </p:nvSpPr>
          <p:spPr bwMode="black">
            <a:xfrm>
              <a:off x="23526750" y="3208338"/>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19">
              <a:extLst>
                <a:ext uri="{FF2B5EF4-FFF2-40B4-BE49-F238E27FC236}">
                  <a16:creationId xmlns:a16="http://schemas.microsoft.com/office/drawing/2014/main" id="{506C4A59-BE32-44BB-9A29-7F0C874AEE26}"/>
                </a:ext>
              </a:extLst>
            </p:cNvPr>
            <p:cNvSpPr>
              <a:spLocks noChangeArrowheads="1"/>
            </p:cNvSpPr>
            <p:nvPr/>
          </p:nvSpPr>
          <p:spPr bwMode="black">
            <a:xfrm>
              <a:off x="28324175" y="-1585913"/>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Rectangle 20">
              <a:extLst>
                <a:ext uri="{FF2B5EF4-FFF2-40B4-BE49-F238E27FC236}">
                  <a16:creationId xmlns:a16="http://schemas.microsoft.com/office/drawing/2014/main" id="{815E96A1-368A-4370-AB40-34888842BF30}"/>
                </a:ext>
              </a:extLst>
            </p:cNvPr>
            <p:cNvSpPr>
              <a:spLocks noChangeArrowheads="1"/>
            </p:cNvSpPr>
            <p:nvPr/>
          </p:nvSpPr>
          <p:spPr bwMode="black">
            <a:xfrm>
              <a:off x="28324175" y="-6380163"/>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Rectangle 21">
              <a:extLst>
                <a:ext uri="{FF2B5EF4-FFF2-40B4-BE49-F238E27FC236}">
                  <a16:creationId xmlns:a16="http://schemas.microsoft.com/office/drawing/2014/main" id="{2CBE9870-7ADC-41A7-B061-B39626E228E1}"/>
                </a:ext>
              </a:extLst>
            </p:cNvPr>
            <p:cNvSpPr>
              <a:spLocks noChangeArrowheads="1"/>
            </p:cNvSpPr>
            <p:nvPr/>
          </p:nvSpPr>
          <p:spPr bwMode="black">
            <a:xfrm>
              <a:off x="28324175" y="-3983038"/>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Rectangle 22">
              <a:extLst>
                <a:ext uri="{FF2B5EF4-FFF2-40B4-BE49-F238E27FC236}">
                  <a16:creationId xmlns:a16="http://schemas.microsoft.com/office/drawing/2014/main" id="{78C93B93-C8E4-45A3-AC44-9DAD53F9BDCA}"/>
                </a:ext>
              </a:extLst>
            </p:cNvPr>
            <p:cNvSpPr>
              <a:spLocks noChangeArrowheads="1"/>
            </p:cNvSpPr>
            <p:nvPr/>
          </p:nvSpPr>
          <p:spPr bwMode="black">
            <a:xfrm>
              <a:off x="28324175" y="811213"/>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23">
              <a:extLst>
                <a:ext uri="{FF2B5EF4-FFF2-40B4-BE49-F238E27FC236}">
                  <a16:creationId xmlns:a16="http://schemas.microsoft.com/office/drawing/2014/main" id="{5B03F939-FD77-4A15-97A9-19B5DB009A8E}"/>
                </a:ext>
              </a:extLst>
            </p:cNvPr>
            <p:cNvSpPr>
              <a:spLocks noChangeArrowheads="1"/>
            </p:cNvSpPr>
            <p:nvPr/>
          </p:nvSpPr>
          <p:spPr bwMode="black">
            <a:xfrm>
              <a:off x="28324175" y="3208338"/>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24">
              <a:extLst>
                <a:ext uri="{FF2B5EF4-FFF2-40B4-BE49-F238E27FC236}">
                  <a16:creationId xmlns:a16="http://schemas.microsoft.com/office/drawing/2014/main" id="{95EC75CF-F1FB-4BAD-A26A-5C4EC51A524D}"/>
                </a:ext>
              </a:extLst>
            </p:cNvPr>
            <p:cNvSpPr>
              <a:spLocks noChangeArrowheads="1"/>
            </p:cNvSpPr>
            <p:nvPr/>
          </p:nvSpPr>
          <p:spPr bwMode="black">
            <a:xfrm>
              <a:off x="25925463" y="-1585913"/>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Rectangle 25">
              <a:extLst>
                <a:ext uri="{FF2B5EF4-FFF2-40B4-BE49-F238E27FC236}">
                  <a16:creationId xmlns:a16="http://schemas.microsoft.com/office/drawing/2014/main" id="{68764E26-7AD9-4C41-8F10-F5FAB5CA64FD}"/>
                </a:ext>
              </a:extLst>
            </p:cNvPr>
            <p:cNvSpPr>
              <a:spLocks noChangeArrowheads="1"/>
            </p:cNvSpPr>
            <p:nvPr/>
          </p:nvSpPr>
          <p:spPr bwMode="black">
            <a:xfrm>
              <a:off x="25925463" y="-6380163"/>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Rectangle 26">
              <a:extLst>
                <a:ext uri="{FF2B5EF4-FFF2-40B4-BE49-F238E27FC236}">
                  <a16:creationId xmlns:a16="http://schemas.microsoft.com/office/drawing/2014/main" id="{4228CAEA-5C2D-4DB7-A7B4-5C88497539DC}"/>
                </a:ext>
              </a:extLst>
            </p:cNvPr>
            <p:cNvSpPr>
              <a:spLocks noChangeArrowheads="1"/>
            </p:cNvSpPr>
            <p:nvPr/>
          </p:nvSpPr>
          <p:spPr bwMode="black">
            <a:xfrm>
              <a:off x="25925463" y="-3983038"/>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Rectangle 27">
              <a:extLst>
                <a:ext uri="{FF2B5EF4-FFF2-40B4-BE49-F238E27FC236}">
                  <a16:creationId xmlns:a16="http://schemas.microsoft.com/office/drawing/2014/main" id="{5169B1E7-6ACE-47FD-ADC2-41AE3269180C}"/>
                </a:ext>
              </a:extLst>
            </p:cNvPr>
            <p:cNvSpPr>
              <a:spLocks noChangeArrowheads="1"/>
            </p:cNvSpPr>
            <p:nvPr/>
          </p:nvSpPr>
          <p:spPr bwMode="black">
            <a:xfrm>
              <a:off x="25925463" y="811213"/>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Rectangle 28">
              <a:extLst>
                <a:ext uri="{FF2B5EF4-FFF2-40B4-BE49-F238E27FC236}">
                  <a16:creationId xmlns:a16="http://schemas.microsoft.com/office/drawing/2014/main" id="{F56F84C9-4E0A-426D-85EF-937BF5D7E950}"/>
                </a:ext>
              </a:extLst>
            </p:cNvPr>
            <p:cNvSpPr>
              <a:spLocks noChangeArrowheads="1"/>
            </p:cNvSpPr>
            <p:nvPr/>
          </p:nvSpPr>
          <p:spPr bwMode="black">
            <a:xfrm>
              <a:off x="25925463" y="3208338"/>
              <a:ext cx="17764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Rectangle 29">
              <a:extLst>
                <a:ext uri="{FF2B5EF4-FFF2-40B4-BE49-F238E27FC236}">
                  <a16:creationId xmlns:a16="http://schemas.microsoft.com/office/drawing/2014/main" id="{8A643186-1096-4925-A680-5DC7F890FE60}"/>
                </a:ext>
              </a:extLst>
            </p:cNvPr>
            <p:cNvSpPr>
              <a:spLocks noChangeArrowheads="1"/>
            </p:cNvSpPr>
            <p:nvPr/>
          </p:nvSpPr>
          <p:spPr bwMode="black">
            <a:xfrm>
              <a:off x="30722888" y="-6380163"/>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Rectangle 30">
              <a:extLst>
                <a:ext uri="{FF2B5EF4-FFF2-40B4-BE49-F238E27FC236}">
                  <a16:creationId xmlns:a16="http://schemas.microsoft.com/office/drawing/2014/main" id="{3F08D4DA-CF33-4988-9BE3-7709CF647257}"/>
                </a:ext>
              </a:extLst>
            </p:cNvPr>
            <p:cNvSpPr>
              <a:spLocks noChangeArrowheads="1"/>
            </p:cNvSpPr>
            <p:nvPr/>
          </p:nvSpPr>
          <p:spPr bwMode="black">
            <a:xfrm>
              <a:off x="30722888" y="-3983038"/>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Rectangle 31">
              <a:extLst>
                <a:ext uri="{FF2B5EF4-FFF2-40B4-BE49-F238E27FC236}">
                  <a16:creationId xmlns:a16="http://schemas.microsoft.com/office/drawing/2014/main" id="{840262C4-6324-4B24-9AB7-A1582CAE7E1B}"/>
                </a:ext>
              </a:extLst>
            </p:cNvPr>
            <p:cNvSpPr>
              <a:spLocks noChangeArrowheads="1"/>
            </p:cNvSpPr>
            <p:nvPr/>
          </p:nvSpPr>
          <p:spPr bwMode="black">
            <a:xfrm>
              <a:off x="30722888" y="811213"/>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Rectangle 32">
              <a:extLst>
                <a:ext uri="{FF2B5EF4-FFF2-40B4-BE49-F238E27FC236}">
                  <a16:creationId xmlns:a16="http://schemas.microsoft.com/office/drawing/2014/main" id="{9173FE5A-C88E-4FC2-AA5A-4C735CE10ED9}"/>
                </a:ext>
              </a:extLst>
            </p:cNvPr>
            <p:cNvSpPr>
              <a:spLocks noChangeArrowheads="1"/>
            </p:cNvSpPr>
            <p:nvPr/>
          </p:nvSpPr>
          <p:spPr bwMode="black">
            <a:xfrm>
              <a:off x="30722888" y="3208338"/>
              <a:ext cx="1687513" cy="1776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3212632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74"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6" r:id="rId16"/>
    <p:sldLayoutId id="2147483775" r:id="rId17"/>
    <p:sldLayoutId id="2147483771" r:id="rId18"/>
    <p:sldLayoutId id="2147483772" r:id="rId19"/>
    <p:sldLayoutId id="2147483773" r:id="rId20"/>
  </p:sldLayoutIdLst>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hf hdr="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200"/>
        </a:spcBef>
        <a:spcAft>
          <a:spcPts val="0"/>
        </a:spcAft>
        <a:buFont typeface="Arial" panose="020B0604020202020204" pitchFamily="34" charset="0"/>
        <a:buNone/>
        <a:defRPr sz="2800" b="1" kern="1200">
          <a:solidFill>
            <a:schemeClr val="accent2"/>
          </a:solidFill>
          <a:latin typeface="+mn-lt"/>
          <a:ea typeface="+mn-ea"/>
          <a:cs typeface="+mn-cs"/>
        </a:defRPr>
      </a:lvl1pPr>
      <a:lvl2pPr marL="0" indent="0" algn="l" defTabSz="914400" rtl="0" eaLnBrk="1" latinLnBrk="0" hangingPunct="1">
        <a:lnSpc>
          <a:spcPct val="120000"/>
        </a:lnSpc>
        <a:spcBef>
          <a:spcPts val="600"/>
        </a:spcBef>
        <a:buFont typeface="Arial" panose="020B0604020202020204" pitchFamily="34" charset="0"/>
        <a:buNone/>
        <a:defRPr sz="2400" kern="1200">
          <a:solidFill>
            <a:schemeClr val="tx1"/>
          </a:solidFill>
          <a:latin typeface="+mn-lt"/>
          <a:ea typeface="+mn-ea"/>
          <a:cs typeface="+mn-cs"/>
        </a:defRPr>
      </a:lvl2pPr>
      <a:lvl3pPr marL="252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3pPr>
      <a:lvl4pPr marL="504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4pPr>
      <a:lvl5pPr marL="756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5pPr>
      <a:lvl6pPr marL="756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6pPr>
      <a:lvl7pPr marL="756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7pPr>
      <a:lvl8pPr marL="756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8pPr>
      <a:lvl9pPr marL="756000" indent="-2520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3" orient="horz" pos="1139" userDrawn="1">
          <p15:clr>
            <a:srgbClr val="F26B43"/>
          </p15:clr>
        </p15:guide>
        <p15:guide id="34" pos="189" userDrawn="1">
          <p15:clr>
            <a:srgbClr val="F26B43"/>
          </p15:clr>
        </p15:guide>
        <p15:guide id="35" pos="7491" userDrawn="1">
          <p15:clr>
            <a:srgbClr val="F26B43"/>
          </p15:clr>
        </p15:guide>
        <p15:guide id="36" orient="horz" pos="3770" userDrawn="1">
          <p15:clr>
            <a:srgbClr val="F26B43"/>
          </p15:clr>
        </p15:guide>
        <p15:guide id="37" pos="3840"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9.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0.png"/><Relationship Id="rId1" Type="http://schemas.openxmlformats.org/officeDocument/2006/relationships/slideLayout" Target="../slideLayouts/slideLayout17.xml"/><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2081"/>
        </a:solidFill>
        <a:effectLst/>
      </p:bgPr>
    </p:bg>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BABA941E-921F-4392-9761-A3F2E9AB5398}"/>
              </a:ext>
            </a:extLst>
          </p:cNvPr>
          <p:cNvSpPr>
            <a:spLocks noGrp="1"/>
          </p:cNvSpPr>
          <p:nvPr>
            <p:ph type="ctrTitle"/>
          </p:nvPr>
        </p:nvSpPr>
        <p:spPr/>
        <p:txBody>
          <a:bodyPr/>
          <a:lstStyle/>
          <a:p>
            <a:r>
              <a:rPr lang="de-DE" dirty="0"/>
              <a:t>50 Jahre Ausländer- und Integrationsbeirat Erlangen</a:t>
            </a:r>
          </a:p>
        </p:txBody>
      </p:sp>
      <p:sp>
        <p:nvSpPr>
          <p:cNvPr id="13" name="Untertitel 12">
            <a:extLst>
              <a:ext uri="{FF2B5EF4-FFF2-40B4-BE49-F238E27FC236}">
                <a16:creationId xmlns:a16="http://schemas.microsoft.com/office/drawing/2014/main" id="{F4B73FB0-E79F-410A-9AB8-CDA2B0CC3528}"/>
              </a:ext>
            </a:extLst>
          </p:cNvPr>
          <p:cNvSpPr>
            <a:spLocks noGrp="1"/>
          </p:cNvSpPr>
          <p:nvPr>
            <p:ph type="subTitle" idx="1"/>
          </p:nvPr>
        </p:nvSpPr>
        <p:spPr/>
        <p:txBody>
          <a:bodyPr/>
          <a:lstStyle/>
          <a:p>
            <a:r>
              <a:rPr lang="de-DE" dirty="0">
                <a:solidFill>
                  <a:srgbClr val="D7BB69"/>
                </a:solidFill>
              </a:rPr>
              <a:t>Neujahresempfang</a:t>
            </a:r>
          </a:p>
        </p:txBody>
      </p:sp>
      <p:sp>
        <p:nvSpPr>
          <p:cNvPr id="4" name="Datumsplatzhalter 3">
            <a:extLst>
              <a:ext uri="{FF2B5EF4-FFF2-40B4-BE49-F238E27FC236}">
                <a16:creationId xmlns:a16="http://schemas.microsoft.com/office/drawing/2014/main" id="{ABEC174A-0866-477B-96D9-A903F570374A}"/>
              </a:ext>
            </a:extLst>
          </p:cNvPr>
          <p:cNvSpPr>
            <a:spLocks noGrp="1"/>
          </p:cNvSpPr>
          <p:nvPr>
            <p:ph type="dt" sz="half" idx="10"/>
          </p:nvPr>
        </p:nvSpPr>
        <p:spPr>
          <a:xfrm>
            <a:off x="5951538" y="6297228"/>
            <a:ext cx="5669632" cy="324000"/>
          </a:xfrm>
        </p:spPr>
        <p:txBody>
          <a:bodyPr/>
          <a:lstStyle/>
          <a:p>
            <a:pPr algn="r"/>
            <a:r>
              <a:rPr lang="de-DE" b="0" dirty="0"/>
              <a:t>20.01.2024</a:t>
            </a:r>
          </a:p>
        </p:txBody>
      </p:sp>
      <p:sp>
        <p:nvSpPr>
          <p:cNvPr id="2" name="Textfeld 1">
            <a:extLst>
              <a:ext uri="{FF2B5EF4-FFF2-40B4-BE49-F238E27FC236}">
                <a16:creationId xmlns:a16="http://schemas.microsoft.com/office/drawing/2014/main" id="{1937FD9A-B36F-1486-5402-DCAADBA8EAF8}"/>
              </a:ext>
            </a:extLst>
          </p:cNvPr>
          <p:cNvSpPr txBox="1"/>
          <p:nvPr/>
        </p:nvSpPr>
        <p:spPr bwMode="gray">
          <a:xfrm>
            <a:off x="9912096" y="4547616"/>
            <a:ext cx="0" cy="0"/>
          </a:xfrm>
          <a:prstGeom prst="rect">
            <a:avLst/>
          </a:prstGeom>
          <a:noFill/>
        </p:spPr>
        <p:txBody>
          <a:bodyPr wrap="none" lIns="0" tIns="0" rIns="0" bIns="0" rtlCol="0">
            <a:noAutofit/>
          </a:bodyPr>
          <a:lstStyle/>
          <a:p>
            <a:pPr algn="l"/>
            <a:endParaRPr lang="de-DE" sz="2400" dirty="0" err="1"/>
          </a:p>
        </p:txBody>
      </p:sp>
      <p:sp>
        <p:nvSpPr>
          <p:cNvPr id="3" name="Textfeld 2">
            <a:extLst>
              <a:ext uri="{FF2B5EF4-FFF2-40B4-BE49-F238E27FC236}">
                <a16:creationId xmlns:a16="http://schemas.microsoft.com/office/drawing/2014/main" id="{DC395FD2-52BF-AA7B-EE65-94620655BB50}"/>
              </a:ext>
            </a:extLst>
          </p:cNvPr>
          <p:cNvSpPr txBox="1"/>
          <p:nvPr/>
        </p:nvSpPr>
        <p:spPr bwMode="gray">
          <a:xfrm>
            <a:off x="7815072" y="1840992"/>
            <a:ext cx="0" cy="0"/>
          </a:xfrm>
          <a:prstGeom prst="rect">
            <a:avLst/>
          </a:prstGeom>
          <a:noFill/>
        </p:spPr>
        <p:txBody>
          <a:bodyPr wrap="none" lIns="0" tIns="0" rIns="0" bIns="0" rtlCol="0">
            <a:noAutofit/>
          </a:bodyPr>
          <a:lstStyle/>
          <a:p>
            <a:pPr algn="l"/>
            <a:endParaRPr lang="de-DE" sz="2400" dirty="0" err="1"/>
          </a:p>
        </p:txBody>
      </p:sp>
      <p:sp>
        <p:nvSpPr>
          <p:cNvPr id="5" name="Textfeld 4">
            <a:extLst>
              <a:ext uri="{FF2B5EF4-FFF2-40B4-BE49-F238E27FC236}">
                <a16:creationId xmlns:a16="http://schemas.microsoft.com/office/drawing/2014/main" id="{1FCE2E57-373D-E823-1E1D-98F60F495EF3}"/>
              </a:ext>
            </a:extLst>
          </p:cNvPr>
          <p:cNvSpPr txBox="1"/>
          <p:nvPr/>
        </p:nvSpPr>
        <p:spPr bwMode="gray">
          <a:xfrm>
            <a:off x="9887712" y="2194560"/>
            <a:ext cx="0" cy="0"/>
          </a:xfrm>
          <a:prstGeom prst="rect">
            <a:avLst/>
          </a:prstGeom>
          <a:blipFill>
            <a:blip r:embed="rId3"/>
            <a:tile tx="0" ty="0" sx="100000" sy="100000" flip="none" algn="tl"/>
          </a:blipFill>
        </p:spPr>
        <p:txBody>
          <a:bodyPr wrap="none" lIns="0" tIns="0" rIns="0" bIns="0" rtlCol="0">
            <a:noAutofit/>
          </a:bodyPr>
          <a:lstStyle/>
          <a:p>
            <a:pPr algn="l"/>
            <a:endParaRPr lang="de-DE" sz="2400" dirty="0" err="1"/>
          </a:p>
        </p:txBody>
      </p:sp>
    </p:spTree>
    <p:extLst>
      <p:ext uri="{BB962C8B-B14F-4D97-AF65-F5344CB8AC3E}">
        <p14:creationId xmlns:p14="http://schemas.microsoft.com/office/powerpoint/2010/main" val="1146674314"/>
      </p:ext>
    </p:extLst>
  </p:cSld>
  <p:clrMapOvr>
    <a:masterClrMapping/>
  </p:clrMapOvr>
  <mc:AlternateContent xmlns:mc="http://schemas.openxmlformats.org/markup-compatibility/2006" xmlns:p14="http://schemas.microsoft.com/office/powerpoint/2010/main">
    <mc:Choice Requires="p14">
      <p:transition p14:dur="250" advClick="0" advTm="7000">
        <p:fade/>
      </p:transition>
    </mc:Choice>
    <mc:Fallback xmlns="">
      <p:transition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6F9AA-ECD8-4DE7-83A2-54A0168B0241}"/>
              </a:ext>
            </a:extLst>
          </p:cNvPr>
          <p:cNvSpPr>
            <a:spLocks noGrp="1"/>
          </p:cNvSpPr>
          <p:nvPr>
            <p:ph type="title"/>
          </p:nvPr>
        </p:nvSpPr>
        <p:spPr/>
        <p:txBody>
          <a:bodyPr/>
          <a:lstStyle/>
          <a:p>
            <a:endParaRPr lang="de-DE"/>
          </a:p>
        </p:txBody>
      </p:sp>
      <p:pic>
        <p:nvPicPr>
          <p:cNvPr id="4" name="Grafik 3" descr="Einladung zum &quot;Tag des ausländischen Mitbürgers&quot; ">
            <a:extLst>
              <a:ext uri="{FF2B5EF4-FFF2-40B4-BE49-F238E27FC236}">
                <a16:creationId xmlns:a16="http://schemas.microsoft.com/office/drawing/2014/main" id="{9B56A108-C148-4D7C-A2A0-E5D99156FE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47"/>
          <a:stretch/>
        </p:blipFill>
        <p:spPr>
          <a:xfrm>
            <a:off x="0" y="0"/>
            <a:ext cx="7401670" cy="6051614"/>
          </a:xfrm>
          <a:prstGeom prst="rect">
            <a:avLst/>
          </a:prstGeom>
        </p:spPr>
      </p:pic>
      <p:sp>
        <p:nvSpPr>
          <p:cNvPr id="7" name="Flussdiagramm: Grenzstelle 6">
            <a:extLst>
              <a:ext uri="{FF2B5EF4-FFF2-40B4-BE49-F238E27FC236}">
                <a16:creationId xmlns:a16="http://schemas.microsoft.com/office/drawing/2014/main" id="{9AA9BE42-DB97-4E14-866A-11058699C4A7}"/>
              </a:ext>
            </a:extLst>
          </p:cNvPr>
          <p:cNvSpPr/>
          <p:nvPr/>
        </p:nvSpPr>
        <p:spPr bwMode="gray">
          <a:xfrm>
            <a:off x="150705" y="771892"/>
            <a:ext cx="3662490" cy="88904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Tag des ausländischen Mitbürgers</a:t>
            </a:r>
          </a:p>
        </p:txBody>
      </p:sp>
    </p:spTree>
    <p:extLst>
      <p:ext uri="{BB962C8B-B14F-4D97-AF65-F5344CB8AC3E}">
        <p14:creationId xmlns:p14="http://schemas.microsoft.com/office/powerpoint/2010/main" val="221457154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74B4A-12F2-42D2-9D4D-C96A1BC9F9F4}"/>
              </a:ext>
            </a:extLst>
          </p:cNvPr>
          <p:cNvSpPr>
            <a:spLocks noGrp="1"/>
          </p:cNvSpPr>
          <p:nvPr>
            <p:ph type="title"/>
          </p:nvPr>
        </p:nvSpPr>
        <p:spPr/>
        <p:txBody>
          <a:bodyPr/>
          <a:lstStyle/>
          <a:p>
            <a:endParaRPr lang="de-DE"/>
          </a:p>
        </p:txBody>
      </p:sp>
      <p:pic>
        <p:nvPicPr>
          <p:cNvPr id="5" name="Bildplatzhalter 4" descr="Vor der Inschrift &quot;Tag des ausländischen Mitbürgers&quot; tanzen Frauen und Männer, halten sich an den Händen und verbeugen sich. Sie tragen traditionelle Kleidung. ">
            <a:extLst>
              <a:ext uri="{FF2B5EF4-FFF2-40B4-BE49-F238E27FC236}">
                <a16:creationId xmlns:a16="http://schemas.microsoft.com/office/drawing/2014/main" id="{C537B380-A57A-4DAB-9520-3002408CA25C}"/>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a:xfrm>
            <a:off x="-1" y="-2"/>
            <a:ext cx="12192001" cy="6857999"/>
          </a:xfrm>
        </p:spPr>
      </p:pic>
      <p:sp>
        <p:nvSpPr>
          <p:cNvPr id="6" name="Flussdiagramm: Grenzstelle 5">
            <a:extLst>
              <a:ext uri="{FF2B5EF4-FFF2-40B4-BE49-F238E27FC236}">
                <a16:creationId xmlns:a16="http://schemas.microsoft.com/office/drawing/2014/main" id="{E54D4674-F24D-4C55-ADCE-4853B096CC3E}"/>
              </a:ext>
            </a:extLst>
          </p:cNvPr>
          <p:cNvSpPr/>
          <p:nvPr/>
        </p:nvSpPr>
        <p:spPr bwMode="gray">
          <a:xfrm>
            <a:off x="7074568" y="4932947"/>
            <a:ext cx="4649346" cy="1487406"/>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Tag des ausländischen Mitbürgers  </a:t>
            </a:r>
            <a:br>
              <a:rPr lang="de-DE" sz="2400" dirty="0">
                <a:solidFill>
                  <a:schemeClr val="bg1"/>
                </a:solidFill>
              </a:rPr>
            </a:br>
            <a:r>
              <a:rPr lang="de-DE" sz="2400" dirty="0">
                <a:solidFill>
                  <a:schemeClr val="bg1"/>
                </a:solidFill>
              </a:rPr>
              <a:t>1975 erstmalig in der </a:t>
            </a:r>
            <a:br>
              <a:rPr lang="de-DE" sz="2400" dirty="0">
                <a:solidFill>
                  <a:schemeClr val="bg1"/>
                </a:solidFill>
              </a:rPr>
            </a:br>
            <a:r>
              <a:rPr lang="de-DE" sz="2400" dirty="0">
                <a:solidFill>
                  <a:schemeClr val="bg1"/>
                </a:solidFill>
              </a:rPr>
              <a:t>Heinrich-</a:t>
            </a:r>
            <a:r>
              <a:rPr lang="de-DE" sz="2400" dirty="0" err="1">
                <a:solidFill>
                  <a:schemeClr val="bg1"/>
                </a:solidFill>
              </a:rPr>
              <a:t>Lades</a:t>
            </a:r>
            <a:r>
              <a:rPr lang="de-DE" sz="2400" dirty="0">
                <a:solidFill>
                  <a:schemeClr val="bg1"/>
                </a:solidFill>
              </a:rPr>
              <a:t>-Halle</a:t>
            </a:r>
          </a:p>
        </p:txBody>
      </p:sp>
    </p:spTree>
    <p:extLst>
      <p:ext uri="{BB962C8B-B14F-4D97-AF65-F5344CB8AC3E}">
        <p14:creationId xmlns:p14="http://schemas.microsoft.com/office/powerpoint/2010/main" val="106157005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BF4D2-A929-4C25-A3CB-6FC1A9C08FFF}"/>
              </a:ext>
            </a:extLst>
          </p:cNvPr>
          <p:cNvSpPr>
            <a:spLocks noGrp="1"/>
          </p:cNvSpPr>
          <p:nvPr>
            <p:ph type="title"/>
          </p:nvPr>
        </p:nvSpPr>
        <p:spPr/>
        <p:txBody>
          <a:bodyPr/>
          <a:lstStyle/>
          <a:p>
            <a:endParaRPr lang="de-DE"/>
          </a:p>
        </p:txBody>
      </p:sp>
      <p:pic>
        <p:nvPicPr>
          <p:cNvPr id="5" name="Bildplatzhalter 21" descr="Bild eines heruntergekommenen Hauses, an dem teilweise der Putz abfällt.">
            <a:extLst>
              <a:ext uri="{FF2B5EF4-FFF2-40B4-BE49-F238E27FC236}">
                <a16:creationId xmlns:a16="http://schemas.microsoft.com/office/drawing/2014/main" id="{A6E85904-BF5D-4C5F-8A2E-518F284339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71284" y="-2"/>
            <a:ext cx="6702317" cy="5527346"/>
          </a:xfrm>
          <a:custGeom>
            <a:avLst/>
            <a:gdLst>
              <a:gd name="connsiteX0" fmla="*/ 0 w 6698540"/>
              <a:gd name="connsiteY0" fmla="*/ 0 h 2990423"/>
              <a:gd name="connsiteX1" fmla="*/ 6374651 w 6698540"/>
              <a:gd name="connsiteY1" fmla="*/ 0 h 2990423"/>
              <a:gd name="connsiteX2" fmla="*/ 6382480 w 6698540"/>
              <a:gd name="connsiteY2" fmla="*/ 32162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6374651 w 6698540"/>
              <a:gd name="connsiteY1" fmla="*/ 0 h 2990423"/>
              <a:gd name="connsiteX2" fmla="*/ 4793023 w 6698540"/>
              <a:gd name="connsiteY2" fmla="*/ 50920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793023 w 6698540"/>
              <a:gd name="connsiteY2" fmla="*/ 50920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60325"/>
              <a:gd name="connsiteY0" fmla="*/ 0 h 2990423"/>
              <a:gd name="connsiteX1" fmla="*/ 4433997 w 6660325"/>
              <a:gd name="connsiteY1" fmla="*/ 0 h 2990423"/>
              <a:gd name="connsiteX2" fmla="*/ 4532533 w 6660325"/>
              <a:gd name="connsiteY2" fmla="*/ 213856 h 2990423"/>
              <a:gd name="connsiteX3" fmla="*/ 4795351 w 6660325"/>
              <a:gd name="connsiteY3" fmla="*/ 505427 h 2990423"/>
              <a:gd name="connsiteX4" fmla="*/ 6268731 w 6660325"/>
              <a:gd name="connsiteY4" fmla="*/ 748372 h 2990423"/>
              <a:gd name="connsiteX5" fmla="*/ 6660325 w 6660325"/>
              <a:gd name="connsiteY5" fmla="*/ 987296 h 2990423"/>
              <a:gd name="connsiteX6" fmla="*/ 6162574 w 6660325"/>
              <a:gd name="connsiteY6" fmla="*/ 2325138 h 2990423"/>
              <a:gd name="connsiteX7" fmla="*/ 3402010 w 6660325"/>
              <a:gd name="connsiteY7" fmla="*/ 2990423 h 2990423"/>
              <a:gd name="connsiteX8" fmla="*/ 644804 w 6660325"/>
              <a:gd name="connsiteY8" fmla="*/ 2325138 h 2990423"/>
              <a:gd name="connsiteX9" fmla="*/ 0 w 6660325"/>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268731 w 6396249"/>
              <a:gd name="connsiteY4" fmla="*/ 748372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35939 w 6396249"/>
              <a:gd name="connsiteY3" fmla="*/ 502550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35939 w 6396249"/>
              <a:gd name="connsiteY3" fmla="*/ 502550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249" h="2990423">
                <a:moveTo>
                  <a:pt x="0" y="0"/>
                </a:moveTo>
                <a:lnTo>
                  <a:pt x="4408630" y="2877"/>
                </a:lnTo>
                <a:cubicBezTo>
                  <a:pt x="4411240" y="13598"/>
                  <a:pt x="4529923" y="203135"/>
                  <a:pt x="4532533" y="213856"/>
                </a:cubicBezTo>
                <a:cubicBezTo>
                  <a:pt x="4639652" y="359270"/>
                  <a:pt x="4668773" y="370374"/>
                  <a:pt x="4835939" y="502550"/>
                </a:cubicBezTo>
                <a:cubicBezTo>
                  <a:pt x="5521070" y="705379"/>
                  <a:pt x="5695217" y="669050"/>
                  <a:pt x="6329613" y="759877"/>
                </a:cubicBezTo>
                <a:cubicBezTo>
                  <a:pt x="6311750" y="822961"/>
                  <a:pt x="6324329" y="891800"/>
                  <a:pt x="6321687" y="957761"/>
                </a:cubicBezTo>
                <a:cubicBezTo>
                  <a:pt x="6205949" y="1531460"/>
                  <a:pt x="6649187" y="1986361"/>
                  <a:pt x="6162574" y="2325138"/>
                </a:cubicBezTo>
                <a:cubicBezTo>
                  <a:pt x="5675961" y="2663915"/>
                  <a:pt x="4033380" y="2990423"/>
                  <a:pt x="3402010" y="2990423"/>
                </a:cubicBezTo>
                <a:cubicBezTo>
                  <a:pt x="2773998" y="2990423"/>
                  <a:pt x="1054522" y="2735061"/>
                  <a:pt x="644804" y="2325138"/>
                </a:cubicBezTo>
                <a:cubicBezTo>
                  <a:pt x="305610" y="1985775"/>
                  <a:pt x="73884" y="776166"/>
                  <a:pt x="0" y="0"/>
                </a:cubicBezTo>
                <a:close/>
              </a:path>
            </a:pathLst>
          </a:custGeom>
        </p:spPr>
      </p:pic>
      <p:pic>
        <p:nvPicPr>
          <p:cNvPr id="21" name="Grafik 20" descr="Zeitungsauschnitt mit der Schlagzeile: &quot;Meistens sind sie als Mieter unerwünscht.&quot;">
            <a:extLst>
              <a:ext uri="{FF2B5EF4-FFF2-40B4-BE49-F238E27FC236}">
                <a16:creationId xmlns:a16="http://schemas.microsoft.com/office/drawing/2014/main" id="{69E03D02-62FD-4B02-AAC9-FDAEF352F6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4061" y="4498634"/>
            <a:ext cx="4747939" cy="1342763"/>
          </a:xfrm>
          <a:prstGeom prst="rect">
            <a:avLst/>
          </a:prstGeom>
        </p:spPr>
      </p:pic>
      <p:sp>
        <p:nvSpPr>
          <p:cNvPr id="4" name="Flussdiagramm: Grenzstelle 3">
            <a:extLst>
              <a:ext uri="{FF2B5EF4-FFF2-40B4-BE49-F238E27FC236}">
                <a16:creationId xmlns:a16="http://schemas.microsoft.com/office/drawing/2014/main" id="{92039B67-5550-4314-809B-A8896E44A784}"/>
              </a:ext>
            </a:extLst>
          </p:cNvPr>
          <p:cNvSpPr/>
          <p:nvPr/>
        </p:nvSpPr>
        <p:spPr bwMode="gray">
          <a:xfrm>
            <a:off x="1596863" y="438395"/>
            <a:ext cx="4499137" cy="976028"/>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Mangelnder Wohnraum als Dauerproblem</a:t>
            </a:r>
          </a:p>
        </p:txBody>
      </p:sp>
      <p:pic>
        <p:nvPicPr>
          <p:cNvPr id="8" name="Grafik 7" descr="Vor einem heruntergekommenen Haus steht eine Familie mit 9 Leuten, darunter auch Kinder.">
            <a:extLst>
              <a:ext uri="{FF2B5EF4-FFF2-40B4-BE49-F238E27FC236}">
                <a16:creationId xmlns:a16="http://schemas.microsoft.com/office/drawing/2014/main" id="{7D97D722-398F-43E7-B1BF-8DEDF69B27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94" y="2443790"/>
            <a:ext cx="6016668" cy="4414209"/>
          </a:xfrm>
          <a:prstGeom prst="rect">
            <a:avLst/>
          </a:prstGeom>
        </p:spPr>
      </p:pic>
      <p:sp>
        <p:nvSpPr>
          <p:cNvPr id="9" name="Flussdiagramm: Grenzstelle 8">
            <a:extLst>
              <a:ext uri="{FF2B5EF4-FFF2-40B4-BE49-F238E27FC236}">
                <a16:creationId xmlns:a16="http://schemas.microsoft.com/office/drawing/2014/main" id="{6D90477E-3698-4225-AB0F-F71BE41C16EC}"/>
              </a:ext>
            </a:extLst>
          </p:cNvPr>
          <p:cNvSpPr/>
          <p:nvPr/>
        </p:nvSpPr>
        <p:spPr bwMode="gray">
          <a:xfrm>
            <a:off x="4458401" y="5812919"/>
            <a:ext cx="3075147" cy="759505"/>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Wohnen in der</a:t>
            </a:r>
            <a:br>
              <a:rPr lang="de-DE" sz="2400" dirty="0">
                <a:solidFill>
                  <a:schemeClr val="bg1"/>
                </a:solidFill>
              </a:rPr>
            </a:br>
            <a:r>
              <a:rPr lang="de-DE" sz="2400" dirty="0">
                <a:solidFill>
                  <a:schemeClr val="bg1"/>
                </a:solidFill>
              </a:rPr>
              <a:t> ERBA Siedlung</a:t>
            </a:r>
          </a:p>
        </p:txBody>
      </p:sp>
    </p:spTree>
    <p:extLst>
      <p:ext uri="{BB962C8B-B14F-4D97-AF65-F5344CB8AC3E}">
        <p14:creationId xmlns:p14="http://schemas.microsoft.com/office/powerpoint/2010/main" val="241429527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54F83-6A08-4A66-B69E-876ABFBE4D5F}"/>
              </a:ext>
            </a:extLst>
          </p:cNvPr>
          <p:cNvSpPr>
            <a:spLocks noGrp="1"/>
          </p:cNvSpPr>
          <p:nvPr>
            <p:ph type="title"/>
          </p:nvPr>
        </p:nvSpPr>
        <p:spPr/>
        <p:txBody>
          <a:bodyPr/>
          <a:lstStyle/>
          <a:p>
            <a:endParaRPr lang="de-DE"/>
          </a:p>
        </p:txBody>
      </p:sp>
      <p:pic>
        <p:nvPicPr>
          <p:cNvPr id="7" name="Bildplatzhalter 6" descr="Eine Frau steht an einer Fertigungsmaschine und lächelt in die Kamera.">
            <a:extLst>
              <a:ext uri="{FF2B5EF4-FFF2-40B4-BE49-F238E27FC236}">
                <a16:creationId xmlns:a16="http://schemas.microsoft.com/office/drawing/2014/main" id="{B67A4161-F4D6-45C3-8F09-78E3F56EE7ED}"/>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pic>
        <p:nvPicPr>
          <p:cNvPr id="9" name="Bildplatzhalter 8" descr="Mann mit dunklen kurzen Haaren hantiert an einer Maschine. ">
            <a:extLst>
              <a:ext uri="{FF2B5EF4-FFF2-40B4-BE49-F238E27FC236}">
                <a16:creationId xmlns:a16="http://schemas.microsoft.com/office/drawing/2014/main" id="{EBC4BD78-7102-4B2E-A8CD-DA2EED1299A1}"/>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pic>
        <p:nvPicPr>
          <p:cNvPr id="11" name="Bildplatzhalter 10" descr="Zwei Männer stehen an einer Texilfertigungsmaschine vor langen Bahnen Stoff.">
            <a:extLst>
              <a:ext uri="{FF2B5EF4-FFF2-40B4-BE49-F238E27FC236}">
                <a16:creationId xmlns:a16="http://schemas.microsoft.com/office/drawing/2014/main" id="{D1A0B186-D53A-4029-AF40-1980DB139117}"/>
              </a:ext>
            </a:extLst>
          </p:cNvPr>
          <p:cNvPicPr>
            <a:picLocks noGrp="1" noChangeAspect="1"/>
          </p:cNvPicPr>
          <p:nvPr>
            <p:ph type="pic" sz="quarter" idx="18"/>
          </p:nvPr>
        </p:nvPicPr>
        <p:blipFill>
          <a:blip r:embed="rId4" cstate="email">
            <a:extLst>
              <a:ext uri="{28A0092B-C50C-407E-A947-70E740481C1C}">
                <a14:useLocalDpi xmlns:a14="http://schemas.microsoft.com/office/drawing/2010/main"/>
              </a:ext>
            </a:extLst>
          </a:blip>
          <a:srcRect/>
          <a:stretch>
            <a:fillRect/>
          </a:stretch>
        </p:blipFill>
        <p:spPr>
          <a:xfrm>
            <a:off x="8178963" y="2990423"/>
            <a:ext cx="3933471" cy="3935582"/>
          </a:xfrm>
        </p:spPr>
      </p:pic>
      <p:sp>
        <p:nvSpPr>
          <p:cNvPr id="12" name="Flussdiagramm: Grenzstelle 11">
            <a:extLst>
              <a:ext uri="{FF2B5EF4-FFF2-40B4-BE49-F238E27FC236}">
                <a16:creationId xmlns:a16="http://schemas.microsoft.com/office/drawing/2014/main" id="{9D720EF2-4BA4-46CC-A293-08D47A89CCBC}"/>
              </a:ext>
            </a:extLst>
          </p:cNvPr>
          <p:cNvSpPr/>
          <p:nvPr/>
        </p:nvSpPr>
        <p:spPr bwMode="gray">
          <a:xfrm>
            <a:off x="1394672" y="207302"/>
            <a:ext cx="3337172" cy="794107"/>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ERBA Mitarbeiter</a:t>
            </a:r>
          </a:p>
        </p:txBody>
      </p:sp>
      <p:sp>
        <p:nvSpPr>
          <p:cNvPr id="14" name="Flussdiagramm: Grenzstelle 13">
            <a:extLst>
              <a:ext uri="{FF2B5EF4-FFF2-40B4-BE49-F238E27FC236}">
                <a16:creationId xmlns:a16="http://schemas.microsoft.com/office/drawing/2014/main" id="{B05ED57D-DDFE-4355-96A0-43CDAE417538}"/>
              </a:ext>
            </a:extLst>
          </p:cNvPr>
          <p:cNvSpPr/>
          <p:nvPr/>
        </p:nvSpPr>
        <p:spPr bwMode="gray">
          <a:xfrm>
            <a:off x="5095681" y="5439897"/>
            <a:ext cx="3693699" cy="1246420"/>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Größter Arbeitgeber für Zugewanderte: ERBA Textilproduktion</a:t>
            </a:r>
          </a:p>
        </p:txBody>
      </p:sp>
    </p:spTree>
    <p:extLst>
      <p:ext uri="{BB962C8B-B14F-4D97-AF65-F5344CB8AC3E}">
        <p14:creationId xmlns:p14="http://schemas.microsoft.com/office/powerpoint/2010/main" val="237047938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723FD-B574-487B-9A1F-114E53C2B8DF}"/>
              </a:ext>
            </a:extLst>
          </p:cNvPr>
          <p:cNvSpPr>
            <a:spLocks noGrp="1"/>
          </p:cNvSpPr>
          <p:nvPr>
            <p:ph type="title"/>
          </p:nvPr>
        </p:nvSpPr>
        <p:spPr/>
        <p:txBody>
          <a:bodyPr/>
          <a:lstStyle/>
          <a:p>
            <a:endParaRPr lang="de-DE"/>
          </a:p>
        </p:txBody>
      </p:sp>
      <p:pic>
        <p:nvPicPr>
          <p:cNvPr id="8" name="Bildplatzhalter 7" descr="Sehr viele Menschen stehen zu einer Demo zusammen und halten teilweise Banner und Schilder hoch.">
            <a:extLst>
              <a:ext uri="{FF2B5EF4-FFF2-40B4-BE49-F238E27FC236}">
                <a16:creationId xmlns:a16="http://schemas.microsoft.com/office/drawing/2014/main" id="{E81EB718-C1AE-43E3-B6E2-77268582DA4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a:xfrm>
            <a:off x="3109115" y="-5570"/>
            <a:ext cx="9082885" cy="7207957"/>
          </a:xfrm>
        </p:spPr>
      </p:pic>
      <p:sp>
        <p:nvSpPr>
          <p:cNvPr id="6" name="Flussdiagramm: Grenzstelle 5">
            <a:extLst>
              <a:ext uri="{FF2B5EF4-FFF2-40B4-BE49-F238E27FC236}">
                <a16:creationId xmlns:a16="http://schemas.microsoft.com/office/drawing/2014/main" id="{4CF7F3BE-2DD2-49F6-B52C-D26A5C6BFFB7}"/>
              </a:ext>
            </a:extLst>
          </p:cNvPr>
          <p:cNvSpPr/>
          <p:nvPr/>
        </p:nvSpPr>
        <p:spPr bwMode="gray">
          <a:xfrm>
            <a:off x="36000" y="5089065"/>
            <a:ext cx="6558735" cy="1393180"/>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Solidarität mit ausländischen Mitarbeitern: Demo gegen ERBA Schließung</a:t>
            </a:r>
          </a:p>
        </p:txBody>
      </p:sp>
    </p:spTree>
    <p:extLst>
      <p:ext uri="{BB962C8B-B14F-4D97-AF65-F5344CB8AC3E}">
        <p14:creationId xmlns:p14="http://schemas.microsoft.com/office/powerpoint/2010/main" val="46118529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F1FA8-28EF-4081-8791-049ADDE37716}"/>
              </a:ext>
            </a:extLst>
          </p:cNvPr>
          <p:cNvSpPr>
            <a:spLocks noGrp="1"/>
          </p:cNvSpPr>
          <p:nvPr>
            <p:ph type="ctrTitle"/>
          </p:nvPr>
        </p:nvSpPr>
        <p:spPr/>
        <p:txBody>
          <a:bodyPr/>
          <a:lstStyle/>
          <a:p>
            <a:r>
              <a:rPr lang="de-DE" dirty="0"/>
              <a:t>1984 - 1994</a:t>
            </a:r>
          </a:p>
        </p:txBody>
      </p:sp>
      <p:sp>
        <p:nvSpPr>
          <p:cNvPr id="3" name="Untertitel 2">
            <a:extLst>
              <a:ext uri="{FF2B5EF4-FFF2-40B4-BE49-F238E27FC236}">
                <a16:creationId xmlns:a16="http://schemas.microsoft.com/office/drawing/2014/main" id="{058F1FF8-31AA-4FC4-9E84-DE1CB51ADB54}"/>
              </a:ext>
            </a:extLst>
          </p:cNvPr>
          <p:cNvSpPr>
            <a:spLocks noGrp="1"/>
          </p:cNvSpPr>
          <p:nvPr>
            <p:ph type="subTitle" idx="1"/>
          </p:nvPr>
        </p:nvSpPr>
        <p:spPr>
          <a:xfrm>
            <a:off x="260726" y="2983981"/>
            <a:ext cx="5239322" cy="2598793"/>
          </a:xfrm>
        </p:spPr>
        <p:txBody>
          <a:bodyPr/>
          <a:lstStyle/>
          <a:p>
            <a:r>
              <a:rPr lang="de-DE" dirty="0"/>
              <a:t>Aktionen gegen Ausländerfeindlichkeit</a:t>
            </a:r>
          </a:p>
        </p:txBody>
      </p:sp>
      <p:sp>
        <p:nvSpPr>
          <p:cNvPr id="8" name="Foliennummernplatzhalter 7">
            <a:extLst>
              <a:ext uri="{FF2B5EF4-FFF2-40B4-BE49-F238E27FC236}">
                <a16:creationId xmlns:a16="http://schemas.microsoft.com/office/drawing/2014/main" id="{F08A9B77-7643-4590-8A92-BAA152C37969}"/>
              </a:ext>
            </a:extLst>
          </p:cNvPr>
          <p:cNvSpPr>
            <a:spLocks noGrp="1"/>
          </p:cNvSpPr>
          <p:nvPr>
            <p:ph type="sldNum" sz="quarter" idx="12"/>
          </p:nvPr>
        </p:nvSpPr>
        <p:spPr/>
        <p:txBody>
          <a:bodyPr/>
          <a:lstStyle/>
          <a:p>
            <a:fld id="{DBB9E5F1-AFE7-4EBE-ACF3-4A1EEA0755B6}" type="slidenum">
              <a:rPr lang="de-DE" smtClean="0"/>
              <a:pPr/>
              <a:t>15</a:t>
            </a:fld>
            <a:endParaRPr lang="de-DE" dirty="0"/>
          </a:p>
        </p:txBody>
      </p:sp>
      <p:pic>
        <p:nvPicPr>
          <p:cNvPr id="5" name="Bildplatzhalter 4" descr="Man sieht einige Männer, die hinter einem Banner laufen auf dem steht: 1. Mai '89 DGB für ein soziales Europa.">
            <a:extLst>
              <a:ext uri="{FF2B5EF4-FFF2-40B4-BE49-F238E27FC236}">
                <a16:creationId xmlns:a16="http://schemas.microsoft.com/office/drawing/2014/main" id="{138ED232-13A9-41D4-9E37-CE310BB21174}"/>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
        <p:nvSpPr>
          <p:cNvPr id="6" name="Fußzeilenplatzhalter 4">
            <a:extLst>
              <a:ext uri="{FF2B5EF4-FFF2-40B4-BE49-F238E27FC236}">
                <a16:creationId xmlns:a16="http://schemas.microsoft.com/office/drawing/2014/main" id="{0FBD9BBF-DA54-46D5-8FBB-A1703999E049}"/>
              </a:ext>
            </a:extLst>
          </p:cNvPr>
          <p:cNvSpPr txBox="1">
            <a:spLocks/>
          </p:cNvSpPr>
          <p:nvPr/>
        </p:nvSpPr>
        <p:spPr bwMode="black">
          <a:xfrm>
            <a:off x="260726" y="6483939"/>
            <a:ext cx="4114800" cy="252000"/>
          </a:xfrm>
          <a:prstGeom prst="rect">
            <a:avLst/>
          </a:prstGeom>
        </p:spPr>
        <p:txBody>
          <a:bodyPr vert="horz" lIns="0" tIns="0" rIns="0" bIns="0" rtlCol="0" anchor="b">
            <a:noAutofit/>
          </a:bodyPr>
          <a:lstStyle>
            <a:defPPr>
              <a:defRPr lang="de-DE"/>
            </a:defPPr>
            <a:lvl1pPr marL="0" algn="l" defTabSz="914400" rtl="0" eaLnBrk="1" latinLnBrk="0" hangingPunct="1">
              <a:defRPr sz="1600" kern="1200">
                <a:noFill/>
                <a:latin typeface="+mn-lt"/>
                <a:ea typeface="+mn-ea"/>
                <a:cs typeface="+mn-cs"/>
              </a:defRPr>
            </a:lvl1pPr>
            <a:lvl2pPr marL="0" indent="0" algn="l" defTabSz="914400" rtl="0" eaLnBrk="1" latinLnBrk="0" hangingPunct="1">
              <a:defRPr sz="1600" kern="1200">
                <a:noFill/>
                <a:latin typeface="+mn-lt"/>
                <a:ea typeface="+mn-ea"/>
                <a:cs typeface="+mn-cs"/>
              </a:defRPr>
            </a:lvl2pPr>
            <a:lvl3pPr marL="0" indent="0" algn="l" defTabSz="914400" rtl="0" eaLnBrk="1" latinLnBrk="0" hangingPunct="1">
              <a:defRPr sz="1600" kern="1200">
                <a:noFill/>
                <a:latin typeface="+mn-lt"/>
                <a:ea typeface="+mn-ea"/>
                <a:cs typeface="+mn-cs"/>
              </a:defRPr>
            </a:lvl3pPr>
            <a:lvl4pPr marL="0" indent="0" algn="l" defTabSz="914400" rtl="0" eaLnBrk="1" latinLnBrk="0" hangingPunct="1">
              <a:defRPr sz="1600" kern="1200">
                <a:noFill/>
                <a:latin typeface="+mn-lt"/>
                <a:ea typeface="+mn-ea"/>
                <a:cs typeface="+mn-cs"/>
              </a:defRPr>
            </a:lvl4pPr>
            <a:lvl5pPr marL="0" indent="0" algn="l" defTabSz="914400" rtl="0" eaLnBrk="1" latinLnBrk="0" hangingPunct="1">
              <a:defRPr sz="1600" kern="1200">
                <a:noFill/>
                <a:latin typeface="+mn-lt"/>
                <a:ea typeface="+mn-ea"/>
                <a:cs typeface="+mn-cs"/>
              </a:defRPr>
            </a:lvl5pPr>
            <a:lvl6pPr marL="0" indent="0" algn="l" defTabSz="914400" rtl="0" eaLnBrk="1" latinLnBrk="0" hangingPunct="1">
              <a:defRPr sz="1600" kern="1200">
                <a:noFill/>
                <a:latin typeface="+mn-lt"/>
                <a:ea typeface="+mn-ea"/>
                <a:cs typeface="+mn-cs"/>
              </a:defRPr>
            </a:lvl6pPr>
            <a:lvl7pPr marL="0" indent="0" algn="l" defTabSz="914400" rtl="0" eaLnBrk="1" latinLnBrk="0" hangingPunct="1">
              <a:defRPr sz="1600" kern="1200">
                <a:noFill/>
                <a:latin typeface="+mn-lt"/>
                <a:ea typeface="+mn-ea"/>
                <a:cs typeface="+mn-cs"/>
              </a:defRPr>
            </a:lvl7pPr>
            <a:lvl8pPr marL="0" indent="0" algn="l" defTabSz="914400" rtl="0" eaLnBrk="1" latinLnBrk="0" hangingPunct="1">
              <a:defRPr sz="1600" kern="1200">
                <a:noFill/>
                <a:latin typeface="+mn-lt"/>
                <a:ea typeface="+mn-ea"/>
                <a:cs typeface="+mn-cs"/>
              </a:defRPr>
            </a:lvl8pPr>
            <a:lvl9pPr marL="0" indent="0" algn="l" defTabSz="914400" rtl="0" eaLnBrk="1" latinLnBrk="0" hangingPunct="1">
              <a:defRPr sz="1600" kern="1200">
                <a:noFill/>
                <a:latin typeface="+mn-lt"/>
                <a:ea typeface="+mn-ea"/>
                <a:cs typeface="+mn-cs"/>
              </a:defRPr>
            </a:lvl9pPr>
          </a:lstStyle>
          <a:p>
            <a:r>
              <a:rPr lang="de-DE" dirty="0">
                <a:solidFill>
                  <a:schemeClr val="bg1"/>
                </a:solidFill>
              </a:rPr>
              <a:t>50 Jahre Ausländer- und Integrationsbeirat </a:t>
            </a:r>
          </a:p>
        </p:txBody>
      </p:sp>
    </p:spTree>
    <p:extLst>
      <p:ext uri="{BB962C8B-B14F-4D97-AF65-F5344CB8AC3E}">
        <p14:creationId xmlns:p14="http://schemas.microsoft.com/office/powerpoint/2010/main" val="128644419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978F807-5191-4C85-A572-20A8A86EA33B}"/>
              </a:ext>
            </a:extLst>
          </p:cNvPr>
          <p:cNvSpPr>
            <a:spLocks noGrp="1"/>
          </p:cNvSpPr>
          <p:nvPr>
            <p:ph type="ftr" sz="quarter" idx="11"/>
          </p:nvPr>
        </p:nvSpPr>
        <p:spPr/>
        <p:txBody>
          <a:bodyPr/>
          <a:lstStyle/>
          <a:p>
            <a:r>
              <a:rPr lang="de-DE"/>
              <a:t>Kapitelüberschrift</a:t>
            </a:r>
            <a:endParaRPr lang="de-DE" dirty="0"/>
          </a:p>
        </p:txBody>
      </p:sp>
      <p:pic>
        <p:nvPicPr>
          <p:cNvPr id="5" name="Grafik 4" descr="Mann im Anzug im Portrait.">
            <a:extLst>
              <a:ext uri="{FF2B5EF4-FFF2-40B4-BE49-F238E27FC236}">
                <a16:creationId xmlns:a16="http://schemas.microsoft.com/office/drawing/2014/main" id="{8E892776-243F-4D9A-BEA9-FFC0BBEA28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794703" cy="7067549"/>
          </a:xfrm>
          <a:prstGeom prst="rect">
            <a:avLst/>
          </a:prstGeom>
        </p:spPr>
      </p:pic>
      <p:pic>
        <p:nvPicPr>
          <p:cNvPr id="7" name="Grafik 6" descr="Portrait Mann mit Schnauzbart und Brille ">
            <a:extLst>
              <a:ext uri="{FF2B5EF4-FFF2-40B4-BE49-F238E27FC236}">
                <a16:creationId xmlns:a16="http://schemas.microsoft.com/office/drawing/2014/main" id="{CFCF94DF-D5D4-4553-96D9-F90524A9F4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4703" y="-85726"/>
            <a:ext cx="4319226" cy="7134856"/>
          </a:xfrm>
          <a:prstGeom prst="rect">
            <a:avLst/>
          </a:prstGeom>
        </p:spPr>
      </p:pic>
      <p:sp>
        <p:nvSpPr>
          <p:cNvPr id="10" name="Flussdiagramm: Grenzstelle 9">
            <a:extLst>
              <a:ext uri="{FF2B5EF4-FFF2-40B4-BE49-F238E27FC236}">
                <a16:creationId xmlns:a16="http://schemas.microsoft.com/office/drawing/2014/main" id="{FCE72B05-2ECF-494E-85D5-91EA26B5E14A}"/>
              </a:ext>
            </a:extLst>
          </p:cNvPr>
          <p:cNvSpPr/>
          <p:nvPr/>
        </p:nvSpPr>
        <p:spPr bwMode="gray">
          <a:xfrm>
            <a:off x="4246095" y="5775158"/>
            <a:ext cx="3547736" cy="76378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Ruhi </a:t>
            </a:r>
            <a:r>
              <a:rPr lang="de-DE" sz="2400" dirty="0" err="1">
                <a:solidFill>
                  <a:schemeClr val="bg1"/>
                </a:solidFill>
              </a:rPr>
              <a:t>Teksifer</a:t>
            </a:r>
            <a:endParaRPr lang="de-DE" sz="2400" dirty="0">
              <a:solidFill>
                <a:schemeClr val="bg1"/>
              </a:solidFill>
            </a:endParaRPr>
          </a:p>
          <a:p>
            <a:pPr algn="ctr"/>
            <a:r>
              <a:rPr lang="de-DE" sz="2400" dirty="0">
                <a:solidFill>
                  <a:schemeClr val="bg1"/>
                </a:solidFill>
              </a:rPr>
              <a:t>Bis 1990 </a:t>
            </a:r>
          </a:p>
        </p:txBody>
      </p:sp>
      <p:sp>
        <p:nvSpPr>
          <p:cNvPr id="12" name="Flussdiagramm: Grenzstelle 11">
            <a:extLst>
              <a:ext uri="{FF2B5EF4-FFF2-40B4-BE49-F238E27FC236}">
                <a16:creationId xmlns:a16="http://schemas.microsoft.com/office/drawing/2014/main" id="{404C29F2-C0B4-4F71-8644-5A220FA3B46A}"/>
              </a:ext>
            </a:extLst>
          </p:cNvPr>
          <p:cNvSpPr/>
          <p:nvPr/>
        </p:nvSpPr>
        <p:spPr bwMode="gray">
          <a:xfrm>
            <a:off x="451391" y="5775158"/>
            <a:ext cx="3023213" cy="69145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OB Dr. </a:t>
            </a:r>
            <a:r>
              <a:rPr lang="de-DE" sz="2400" dirty="0" err="1">
                <a:solidFill>
                  <a:schemeClr val="bg1"/>
                </a:solidFill>
              </a:rPr>
              <a:t>Hahlweg</a:t>
            </a:r>
            <a:endParaRPr lang="de-DE" sz="2400" dirty="0">
              <a:solidFill>
                <a:schemeClr val="bg1"/>
              </a:solidFill>
            </a:endParaRPr>
          </a:p>
        </p:txBody>
      </p:sp>
      <p:pic>
        <p:nvPicPr>
          <p:cNvPr id="4" name="Grafik 3" descr="Mann mit kurzen dunklen Haaren und Brille, trägt einen großen Schnauzbart und ist im Portrait zu sehen.">
            <a:extLst>
              <a:ext uri="{FF2B5EF4-FFF2-40B4-BE49-F238E27FC236}">
                <a16:creationId xmlns:a16="http://schemas.microsoft.com/office/drawing/2014/main" id="{DAF575B1-A1AC-4CFF-80A7-E1AD492227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13929" y="-86552"/>
            <a:ext cx="4319226" cy="7135682"/>
          </a:xfrm>
          <a:prstGeom prst="rect">
            <a:avLst/>
          </a:prstGeom>
        </p:spPr>
      </p:pic>
      <p:sp>
        <p:nvSpPr>
          <p:cNvPr id="11" name="Flussdiagramm: Grenzstelle 10">
            <a:extLst>
              <a:ext uri="{FF2B5EF4-FFF2-40B4-BE49-F238E27FC236}">
                <a16:creationId xmlns:a16="http://schemas.microsoft.com/office/drawing/2014/main" id="{E49F36D0-9DE4-4744-85CA-95EF2E28629D}"/>
              </a:ext>
            </a:extLst>
          </p:cNvPr>
          <p:cNvSpPr/>
          <p:nvPr/>
        </p:nvSpPr>
        <p:spPr bwMode="gray">
          <a:xfrm>
            <a:off x="8434027" y="5775159"/>
            <a:ext cx="3474602" cy="816172"/>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Georges </a:t>
            </a:r>
            <a:r>
              <a:rPr lang="de-DE" sz="2400" dirty="0" err="1">
                <a:solidFill>
                  <a:schemeClr val="bg1"/>
                </a:solidFill>
              </a:rPr>
              <a:t>Cheliotis</a:t>
            </a:r>
            <a:endParaRPr lang="de-DE" sz="2400" dirty="0">
              <a:solidFill>
                <a:schemeClr val="bg1"/>
              </a:solidFill>
            </a:endParaRPr>
          </a:p>
          <a:p>
            <a:pPr algn="ctr"/>
            <a:r>
              <a:rPr lang="de-DE" sz="2400" dirty="0">
                <a:solidFill>
                  <a:schemeClr val="bg1"/>
                </a:solidFill>
              </a:rPr>
              <a:t>Ab 1990</a:t>
            </a:r>
          </a:p>
        </p:txBody>
      </p:sp>
    </p:spTree>
    <p:extLst>
      <p:ext uri="{BB962C8B-B14F-4D97-AF65-F5344CB8AC3E}">
        <p14:creationId xmlns:p14="http://schemas.microsoft.com/office/powerpoint/2010/main" val="117132776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4679A0C8-C5D3-4B0F-9DA4-B3972F86F7C3}"/>
              </a:ext>
            </a:extLst>
          </p:cNvPr>
          <p:cNvGrpSpPr/>
          <p:nvPr/>
        </p:nvGrpSpPr>
        <p:grpSpPr>
          <a:xfrm>
            <a:off x="239437" y="1154498"/>
            <a:ext cx="4747228" cy="4234540"/>
            <a:chOff x="1303568" y="1138989"/>
            <a:chExt cx="3685521" cy="4234540"/>
          </a:xfrm>
        </p:grpSpPr>
        <p:cxnSp>
          <p:nvCxnSpPr>
            <p:cNvPr id="7" name="Gerade Verbindung mit Pfeil 6">
              <a:extLst>
                <a:ext uri="{FF2B5EF4-FFF2-40B4-BE49-F238E27FC236}">
                  <a16:creationId xmlns:a16="http://schemas.microsoft.com/office/drawing/2014/main" id="{7F128347-5FCB-4C39-82E3-28D88DC84529}"/>
                </a:ext>
              </a:extLst>
            </p:cNvPr>
            <p:cNvCxnSpPr>
              <a:cxnSpLocks/>
            </p:cNvCxnSpPr>
            <p:nvPr/>
          </p:nvCxnSpPr>
          <p:spPr bwMode="gray">
            <a:xfrm>
              <a:off x="2326105" y="1138989"/>
              <a:ext cx="0" cy="4225576"/>
            </a:xfrm>
            <a:prstGeom prst="straightConnector1">
              <a:avLst/>
            </a:prstGeom>
            <a:ln w="34925" cap="sq">
              <a:solidFill>
                <a:srgbClr val="602081"/>
              </a:solidFill>
              <a:tailEnd type="triangle"/>
            </a:ln>
          </p:spPr>
          <p:style>
            <a:lnRef idx="1">
              <a:schemeClr val="accent1"/>
            </a:lnRef>
            <a:fillRef idx="0">
              <a:schemeClr val="accent1"/>
            </a:fillRef>
            <a:effectRef idx="0">
              <a:schemeClr val="accent1"/>
            </a:effectRef>
            <a:fontRef idx="minor">
              <a:schemeClr val="tx1"/>
            </a:fontRef>
          </p:style>
        </p:cxnSp>
        <p:sp>
          <p:nvSpPr>
            <p:cNvPr id="10" name="Legende: Linie 9">
              <a:extLst>
                <a:ext uri="{FF2B5EF4-FFF2-40B4-BE49-F238E27FC236}">
                  <a16:creationId xmlns:a16="http://schemas.microsoft.com/office/drawing/2014/main" id="{991ABEA9-28D3-421D-9B09-FD177418DB17}"/>
                </a:ext>
              </a:extLst>
            </p:cNvPr>
            <p:cNvSpPr/>
            <p:nvPr/>
          </p:nvSpPr>
          <p:spPr bwMode="gray">
            <a:xfrm>
              <a:off x="3112338" y="1232904"/>
              <a:ext cx="1860879" cy="770021"/>
            </a:xfrm>
            <a:prstGeom prst="borderCallout1">
              <a:avLst>
                <a:gd name="adj1" fmla="val 51144"/>
                <a:gd name="adj2" fmla="val -86"/>
                <a:gd name="adj3" fmla="val 82927"/>
                <a:gd name="adj4" fmla="val -40016"/>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Wiedervereinigung Deutschlands</a:t>
              </a:r>
            </a:p>
          </p:txBody>
        </p:sp>
        <p:sp>
          <p:nvSpPr>
            <p:cNvPr id="11" name="Legende: Linie 10">
              <a:extLst>
                <a:ext uri="{FF2B5EF4-FFF2-40B4-BE49-F238E27FC236}">
                  <a16:creationId xmlns:a16="http://schemas.microsoft.com/office/drawing/2014/main" id="{41F98AD9-F100-45B1-8D10-A7C19B29034F}"/>
                </a:ext>
              </a:extLst>
            </p:cNvPr>
            <p:cNvSpPr/>
            <p:nvPr/>
          </p:nvSpPr>
          <p:spPr bwMode="gray">
            <a:xfrm>
              <a:off x="3112338" y="4603508"/>
              <a:ext cx="1860879" cy="770021"/>
            </a:xfrm>
            <a:prstGeom prst="borderCallout1">
              <a:avLst>
                <a:gd name="adj1" fmla="val 51144"/>
                <a:gd name="adj2" fmla="val -86"/>
                <a:gd name="adj3" fmla="val 26521"/>
                <a:gd name="adj4" fmla="val -40016"/>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Asylrechtsreform</a:t>
              </a:r>
            </a:p>
          </p:txBody>
        </p:sp>
        <p:sp>
          <p:nvSpPr>
            <p:cNvPr id="12" name="Legende: Linie 11">
              <a:extLst>
                <a:ext uri="{FF2B5EF4-FFF2-40B4-BE49-F238E27FC236}">
                  <a16:creationId xmlns:a16="http://schemas.microsoft.com/office/drawing/2014/main" id="{A0CEC797-04E6-45C8-A315-F2B8D3F7A448}"/>
                </a:ext>
              </a:extLst>
            </p:cNvPr>
            <p:cNvSpPr/>
            <p:nvPr/>
          </p:nvSpPr>
          <p:spPr bwMode="gray">
            <a:xfrm>
              <a:off x="3128210" y="2936272"/>
              <a:ext cx="1860879" cy="770021"/>
            </a:xfrm>
            <a:prstGeom prst="borderCallout1">
              <a:avLst>
                <a:gd name="adj1" fmla="val 51144"/>
                <a:gd name="adj2" fmla="val -86"/>
                <a:gd name="adj3" fmla="val 47302"/>
                <a:gd name="adj4" fmla="val -42877"/>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Rechtsextreme Anschläge</a:t>
              </a:r>
            </a:p>
          </p:txBody>
        </p:sp>
        <p:sp>
          <p:nvSpPr>
            <p:cNvPr id="13" name="Flussdiagramm: Verbinder 12">
              <a:extLst>
                <a:ext uri="{FF2B5EF4-FFF2-40B4-BE49-F238E27FC236}">
                  <a16:creationId xmlns:a16="http://schemas.microsoft.com/office/drawing/2014/main" id="{2DCF08EB-F54F-4D44-8372-702D3A4605B8}"/>
                </a:ext>
              </a:extLst>
            </p:cNvPr>
            <p:cNvSpPr/>
            <p:nvPr/>
          </p:nvSpPr>
          <p:spPr bwMode="gray">
            <a:xfrm>
              <a:off x="2200105" y="1750925"/>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4" name="Flussdiagramm: Verbinder 13">
              <a:extLst>
                <a:ext uri="{FF2B5EF4-FFF2-40B4-BE49-F238E27FC236}">
                  <a16:creationId xmlns:a16="http://schemas.microsoft.com/office/drawing/2014/main" id="{E60D86EE-3AB3-410A-975F-2A333967C214}"/>
                </a:ext>
              </a:extLst>
            </p:cNvPr>
            <p:cNvSpPr/>
            <p:nvPr/>
          </p:nvSpPr>
          <p:spPr bwMode="gray">
            <a:xfrm>
              <a:off x="2192119" y="3195282"/>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5" name="Flussdiagramm: Verbinder 14">
              <a:extLst>
                <a:ext uri="{FF2B5EF4-FFF2-40B4-BE49-F238E27FC236}">
                  <a16:creationId xmlns:a16="http://schemas.microsoft.com/office/drawing/2014/main" id="{55513C8D-18BF-47C8-8FA5-C79EE25CEA52}"/>
                </a:ext>
              </a:extLst>
            </p:cNvPr>
            <p:cNvSpPr/>
            <p:nvPr/>
          </p:nvSpPr>
          <p:spPr bwMode="gray">
            <a:xfrm>
              <a:off x="2198270" y="4658850"/>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6" name="Textfeld 15">
              <a:extLst>
                <a:ext uri="{FF2B5EF4-FFF2-40B4-BE49-F238E27FC236}">
                  <a16:creationId xmlns:a16="http://schemas.microsoft.com/office/drawing/2014/main" id="{DFC24750-EE46-441C-862E-3CC3065EFBEE}"/>
                </a:ext>
              </a:extLst>
            </p:cNvPr>
            <p:cNvSpPr txBox="1"/>
            <p:nvPr/>
          </p:nvSpPr>
          <p:spPr bwMode="gray">
            <a:xfrm>
              <a:off x="1303568" y="1672734"/>
              <a:ext cx="579500" cy="380796"/>
            </a:xfrm>
            <a:prstGeom prst="rect">
              <a:avLst/>
            </a:prstGeom>
            <a:noFill/>
            <a:ln>
              <a:noFill/>
              <a:prstDash val="sysDash"/>
            </a:ln>
          </p:spPr>
          <p:txBody>
            <a:bodyPr wrap="square" lIns="0" tIns="0" rIns="0" bIns="0" rtlCol="0">
              <a:noAutofit/>
            </a:bodyPr>
            <a:lstStyle/>
            <a:p>
              <a:pPr algn="l"/>
              <a:r>
                <a:rPr lang="de-DE" sz="2400" b="1" dirty="0">
                  <a:solidFill>
                    <a:srgbClr val="602081"/>
                  </a:solidFill>
                </a:rPr>
                <a:t>1990</a:t>
              </a:r>
            </a:p>
          </p:txBody>
        </p:sp>
      </p:grpSp>
      <p:sp>
        <p:nvSpPr>
          <p:cNvPr id="21" name="Titel 1">
            <a:extLst>
              <a:ext uri="{FF2B5EF4-FFF2-40B4-BE49-F238E27FC236}">
                <a16:creationId xmlns:a16="http://schemas.microsoft.com/office/drawing/2014/main" id="{401C60F3-8934-47AF-ABDA-2C41E1C0ED52}"/>
              </a:ext>
            </a:extLst>
          </p:cNvPr>
          <p:cNvSpPr>
            <a:spLocks noGrp="1"/>
          </p:cNvSpPr>
          <p:nvPr>
            <p:ph type="title"/>
          </p:nvPr>
        </p:nvSpPr>
        <p:spPr>
          <a:xfrm>
            <a:off x="271465" y="290498"/>
            <a:ext cx="9429883" cy="864000"/>
          </a:xfrm>
        </p:spPr>
        <p:txBody>
          <a:bodyPr/>
          <a:lstStyle/>
          <a:p>
            <a:r>
              <a:rPr lang="de-DE" dirty="0"/>
              <a:t>Wichtige Ereignisse 90er</a:t>
            </a:r>
          </a:p>
        </p:txBody>
      </p:sp>
      <p:sp>
        <p:nvSpPr>
          <p:cNvPr id="22" name="Textfeld 21">
            <a:extLst>
              <a:ext uri="{FF2B5EF4-FFF2-40B4-BE49-F238E27FC236}">
                <a16:creationId xmlns:a16="http://schemas.microsoft.com/office/drawing/2014/main" id="{CFFEA043-47D2-4144-AECB-7BA343E0595B}"/>
              </a:ext>
            </a:extLst>
          </p:cNvPr>
          <p:cNvSpPr txBox="1"/>
          <p:nvPr/>
        </p:nvSpPr>
        <p:spPr bwMode="gray">
          <a:xfrm>
            <a:off x="239437" y="2983580"/>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1991-1993</a:t>
            </a:r>
          </a:p>
        </p:txBody>
      </p:sp>
      <p:sp>
        <p:nvSpPr>
          <p:cNvPr id="23" name="Textfeld 22">
            <a:extLst>
              <a:ext uri="{FF2B5EF4-FFF2-40B4-BE49-F238E27FC236}">
                <a16:creationId xmlns:a16="http://schemas.microsoft.com/office/drawing/2014/main" id="{64B07465-3BDF-405E-B00A-7D8B888AA7BB}"/>
              </a:ext>
            </a:extLst>
          </p:cNvPr>
          <p:cNvSpPr txBox="1"/>
          <p:nvPr/>
        </p:nvSpPr>
        <p:spPr bwMode="gray">
          <a:xfrm>
            <a:off x="271465" y="4619017"/>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1993</a:t>
            </a:r>
          </a:p>
        </p:txBody>
      </p:sp>
    </p:spTree>
    <p:extLst>
      <p:ext uri="{BB962C8B-B14F-4D97-AF65-F5344CB8AC3E}">
        <p14:creationId xmlns:p14="http://schemas.microsoft.com/office/powerpoint/2010/main" val="3430871890"/>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99715712-395A-42AE-923A-0B0E73EBDA69}"/>
              </a:ext>
            </a:extLst>
          </p:cNvPr>
          <p:cNvGraphicFramePr>
            <a:graphicFrameLocks/>
          </p:cNvGraphicFramePr>
          <p:nvPr>
            <p:extLst>
              <p:ext uri="{D42A27DB-BD31-4B8C-83A1-F6EECF244321}">
                <p14:modId xmlns:p14="http://schemas.microsoft.com/office/powerpoint/2010/main" val="3556709507"/>
              </p:ext>
            </p:extLst>
          </p:nvPr>
        </p:nvGraphicFramePr>
        <p:xfrm>
          <a:off x="-493080" y="661706"/>
          <a:ext cx="8476100" cy="535479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hteck 7">
            <a:extLst>
              <a:ext uri="{FF2B5EF4-FFF2-40B4-BE49-F238E27FC236}">
                <a16:creationId xmlns:a16="http://schemas.microsoft.com/office/drawing/2014/main" id="{279C6650-68D6-42C7-9036-7240AAF0AA4C}"/>
              </a:ext>
            </a:extLst>
          </p:cNvPr>
          <p:cNvSpPr/>
          <p:nvPr/>
        </p:nvSpPr>
        <p:spPr bwMode="gray">
          <a:xfrm>
            <a:off x="7438489" y="2825393"/>
            <a:ext cx="3657601" cy="1694056"/>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9" name="Rechteck 8">
            <a:extLst>
              <a:ext uri="{FF2B5EF4-FFF2-40B4-BE49-F238E27FC236}">
                <a16:creationId xmlns:a16="http://schemas.microsoft.com/office/drawing/2014/main" id="{B49042F8-27C0-411C-855C-F081EFA4B274}"/>
              </a:ext>
            </a:extLst>
          </p:cNvPr>
          <p:cNvSpPr/>
          <p:nvPr/>
        </p:nvSpPr>
        <p:spPr bwMode="gray">
          <a:xfrm>
            <a:off x="7438489" y="1921267"/>
            <a:ext cx="3657601" cy="904126"/>
          </a:xfrm>
          <a:prstGeom prst="rect">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0" name="Textfeld 9">
            <a:extLst>
              <a:ext uri="{FF2B5EF4-FFF2-40B4-BE49-F238E27FC236}">
                <a16:creationId xmlns:a16="http://schemas.microsoft.com/office/drawing/2014/main" id="{E7A075A7-3487-4FBB-93F3-F2F882EF6707}"/>
              </a:ext>
            </a:extLst>
          </p:cNvPr>
          <p:cNvSpPr txBox="1"/>
          <p:nvPr/>
        </p:nvSpPr>
        <p:spPr bwMode="gray">
          <a:xfrm>
            <a:off x="7674795" y="2003461"/>
            <a:ext cx="3349375" cy="2671281"/>
          </a:xfrm>
          <a:prstGeom prst="rect">
            <a:avLst/>
          </a:prstGeom>
          <a:noFill/>
        </p:spPr>
        <p:txBody>
          <a:bodyPr wrap="square" lIns="0" tIns="0" rIns="0" bIns="0" rtlCol="0">
            <a:noAutofit/>
          </a:bodyPr>
          <a:lstStyle/>
          <a:p>
            <a:pPr algn="l">
              <a:spcAft>
                <a:spcPts val="1200"/>
              </a:spcAft>
            </a:pPr>
            <a:r>
              <a:rPr lang="de-DE" sz="2400" dirty="0">
                <a:solidFill>
                  <a:schemeClr val="bg1"/>
                </a:solidFill>
                <a:latin typeface="+mj-lt"/>
              </a:rPr>
              <a:t>Größte Zuwanderungs-gruppen:</a:t>
            </a:r>
          </a:p>
          <a:p>
            <a:pPr marL="342900" indent="-342900" algn="l">
              <a:spcAft>
                <a:spcPts val="1200"/>
              </a:spcAft>
              <a:buFont typeface="Arial" panose="020B0604020202020204" pitchFamily="34" charset="0"/>
              <a:buChar char="•"/>
            </a:pPr>
            <a:r>
              <a:rPr lang="de-DE" sz="2400" dirty="0">
                <a:latin typeface="+mj-lt"/>
              </a:rPr>
              <a:t>Türkei</a:t>
            </a:r>
          </a:p>
          <a:p>
            <a:pPr marL="342900" indent="-342900" algn="l">
              <a:spcAft>
                <a:spcPts val="1200"/>
              </a:spcAft>
              <a:buFont typeface="Arial" panose="020B0604020202020204" pitchFamily="34" charset="0"/>
              <a:buChar char="•"/>
            </a:pPr>
            <a:r>
              <a:rPr lang="de-DE" sz="2400" dirty="0">
                <a:latin typeface="+mj-lt"/>
              </a:rPr>
              <a:t>Jugoslawien</a:t>
            </a:r>
          </a:p>
          <a:p>
            <a:pPr marL="342900" indent="-342900" algn="l">
              <a:spcAft>
                <a:spcPts val="1200"/>
              </a:spcAft>
              <a:buFont typeface="Arial" panose="020B0604020202020204" pitchFamily="34" charset="0"/>
              <a:buChar char="•"/>
            </a:pPr>
            <a:r>
              <a:rPr lang="de-DE" sz="2400" dirty="0">
                <a:latin typeface="+mj-lt"/>
              </a:rPr>
              <a:t>Österreich</a:t>
            </a:r>
          </a:p>
        </p:txBody>
      </p:sp>
    </p:spTree>
    <p:extLst>
      <p:ext uri="{BB962C8B-B14F-4D97-AF65-F5344CB8AC3E}">
        <p14:creationId xmlns:p14="http://schemas.microsoft.com/office/powerpoint/2010/main" val="27394340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F2F35-7C30-4A62-B6C8-3EA0D994C964}"/>
              </a:ext>
            </a:extLst>
          </p:cNvPr>
          <p:cNvSpPr>
            <a:spLocks noGrp="1"/>
          </p:cNvSpPr>
          <p:nvPr>
            <p:ph type="title"/>
          </p:nvPr>
        </p:nvSpPr>
        <p:spPr>
          <a:xfrm>
            <a:off x="271465" y="290498"/>
            <a:ext cx="7126861" cy="864000"/>
          </a:xfrm>
        </p:spPr>
        <p:txBody>
          <a:bodyPr/>
          <a:lstStyle/>
          <a:p>
            <a:r>
              <a:rPr lang="de-DE" dirty="0"/>
              <a:t>Errungenschaften des AIB in den 80ern</a:t>
            </a:r>
          </a:p>
        </p:txBody>
      </p:sp>
      <p:sp>
        <p:nvSpPr>
          <p:cNvPr id="3" name="Textplatzhalter 2">
            <a:extLst>
              <a:ext uri="{FF2B5EF4-FFF2-40B4-BE49-F238E27FC236}">
                <a16:creationId xmlns:a16="http://schemas.microsoft.com/office/drawing/2014/main" id="{401D6892-2A16-459D-BEC9-3E6269374AE3}"/>
              </a:ext>
            </a:extLst>
          </p:cNvPr>
          <p:cNvSpPr>
            <a:spLocks noGrp="1"/>
          </p:cNvSpPr>
          <p:nvPr>
            <p:ph type="body" sz="quarter" idx="13"/>
          </p:nvPr>
        </p:nvSpPr>
        <p:spPr>
          <a:xfrm>
            <a:off x="273846" y="1656559"/>
            <a:ext cx="6507098" cy="4328316"/>
          </a:xfrm>
        </p:spPr>
        <p:txBody>
          <a:bodyPr/>
          <a:lstStyle/>
          <a:p>
            <a:pPr marL="457200" indent="-457200">
              <a:spcBef>
                <a:spcPts val="1800"/>
              </a:spcBef>
              <a:buFont typeface="Arial" panose="020B0604020202020204" pitchFamily="34" charset="0"/>
              <a:buChar char="•"/>
            </a:pPr>
            <a:r>
              <a:rPr lang="de-DE" dirty="0">
                <a:solidFill>
                  <a:srgbClr val="A50090"/>
                </a:solidFill>
              </a:rPr>
              <a:t>Mehrsprachige Infokampagne zu Aufenthaltsberechtigung</a:t>
            </a:r>
          </a:p>
          <a:p>
            <a:pPr marL="457200" indent="-457200">
              <a:spcBef>
                <a:spcPts val="1800"/>
              </a:spcBef>
              <a:buFont typeface="Arial" panose="020B0604020202020204" pitchFamily="34" charset="0"/>
              <a:buChar char="•"/>
            </a:pPr>
            <a:r>
              <a:rPr lang="de-DE" dirty="0">
                <a:solidFill>
                  <a:srgbClr val="A50090"/>
                </a:solidFill>
              </a:rPr>
              <a:t>Für Regelklassen anstelle von Nationalklassen</a:t>
            </a:r>
          </a:p>
          <a:p>
            <a:pPr marL="457200" indent="-457200">
              <a:spcBef>
                <a:spcPts val="1800"/>
              </a:spcBef>
              <a:buFont typeface="Arial" panose="020B0604020202020204" pitchFamily="34" charset="0"/>
              <a:buChar char="•"/>
            </a:pPr>
            <a:r>
              <a:rPr lang="de-DE" dirty="0">
                <a:solidFill>
                  <a:srgbClr val="A50090"/>
                </a:solidFill>
              </a:rPr>
              <a:t>Kampagne gegen Ausländerfeindlichkeit</a:t>
            </a:r>
          </a:p>
          <a:p>
            <a:endParaRPr lang="de-DE" dirty="0">
              <a:solidFill>
                <a:srgbClr val="A50090"/>
              </a:solidFill>
            </a:endParaRPr>
          </a:p>
        </p:txBody>
      </p:sp>
    </p:spTree>
    <p:extLst>
      <p:ext uri="{BB962C8B-B14F-4D97-AF65-F5344CB8AC3E}">
        <p14:creationId xmlns:p14="http://schemas.microsoft.com/office/powerpoint/2010/main" val="540990920"/>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F1FA8-28EF-4081-8791-049ADDE37716}"/>
              </a:ext>
            </a:extLst>
          </p:cNvPr>
          <p:cNvSpPr>
            <a:spLocks noGrp="1"/>
          </p:cNvSpPr>
          <p:nvPr>
            <p:ph type="ctrTitle"/>
          </p:nvPr>
        </p:nvSpPr>
        <p:spPr/>
        <p:txBody>
          <a:bodyPr/>
          <a:lstStyle/>
          <a:p>
            <a:r>
              <a:rPr lang="de-DE" dirty="0"/>
              <a:t>1974 - 1984</a:t>
            </a:r>
          </a:p>
        </p:txBody>
      </p:sp>
      <p:sp>
        <p:nvSpPr>
          <p:cNvPr id="3" name="Untertitel 2">
            <a:extLst>
              <a:ext uri="{FF2B5EF4-FFF2-40B4-BE49-F238E27FC236}">
                <a16:creationId xmlns:a16="http://schemas.microsoft.com/office/drawing/2014/main" id="{058F1FF8-31AA-4FC4-9E84-DE1CB51ADB54}"/>
              </a:ext>
            </a:extLst>
          </p:cNvPr>
          <p:cNvSpPr>
            <a:spLocks noGrp="1"/>
          </p:cNvSpPr>
          <p:nvPr>
            <p:ph type="subTitle" idx="1"/>
          </p:nvPr>
        </p:nvSpPr>
        <p:spPr>
          <a:xfrm>
            <a:off x="260726" y="2983982"/>
            <a:ext cx="4855560" cy="1224000"/>
          </a:xfrm>
        </p:spPr>
        <p:txBody>
          <a:bodyPr/>
          <a:lstStyle/>
          <a:p>
            <a:r>
              <a:rPr lang="de-DE" dirty="0"/>
              <a:t>Gründung und Auftakt der Arbeit des AIB </a:t>
            </a:r>
          </a:p>
        </p:txBody>
      </p:sp>
      <p:sp>
        <p:nvSpPr>
          <p:cNvPr id="8" name="Foliennummernplatzhalter 7">
            <a:extLst>
              <a:ext uri="{FF2B5EF4-FFF2-40B4-BE49-F238E27FC236}">
                <a16:creationId xmlns:a16="http://schemas.microsoft.com/office/drawing/2014/main" id="{F08A9B77-7643-4590-8A92-BAA152C37969}"/>
              </a:ext>
            </a:extLst>
          </p:cNvPr>
          <p:cNvSpPr>
            <a:spLocks noGrp="1"/>
          </p:cNvSpPr>
          <p:nvPr>
            <p:ph type="sldNum" sz="quarter" idx="12"/>
          </p:nvPr>
        </p:nvSpPr>
        <p:spPr/>
        <p:txBody>
          <a:bodyPr/>
          <a:lstStyle/>
          <a:p>
            <a:fld id="{DBB9E5F1-AFE7-4EBE-ACF3-4A1EEA0755B6}" type="slidenum">
              <a:rPr lang="de-DE" smtClean="0"/>
              <a:pPr/>
              <a:t>2</a:t>
            </a:fld>
            <a:endParaRPr lang="de-DE" dirty="0"/>
          </a:p>
        </p:txBody>
      </p:sp>
      <p:pic>
        <p:nvPicPr>
          <p:cNvPr id="5" name="Bildplatzhalter 4" descr="Oberbürgermeister Hahlweg und Ruhi Teksifer geben sich lachend die Hand vor einer applaudierenden Menge. Teksifer hält eine kleine Shisha in seiner linken Hand. ">
            <a:extLst>
              <a:ext uri="{FF2B5EF4-FFF2-40B4-BE49-F238E27FC236}">
                <a16:creationId xmlns:a16="http://schemas.microsoft.com/office/drawing/2014/main" id="{74AE2B7E-24B7-49EF-8905-15AD5E2CB5CC}"/>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5284871" y="2764466"/>
            <a:ext cx="6907130" cy="4093534"/>
          </a:xfrm>
        </p:spPr>
      </p:pic>
      <p:sp>
        <p:nvSpPr>
          <p:cNvPr id="10" name="Fußzeilenplatzhalter 4">
            <a:extLst>
              <a:ext uri="{FF2B5EF4-FFF2-40B4-BE49-F238E27FC236}">
                <a16:creationId xmlns:a16="http://schemas.microsoft.com/office/drawing/2014/main" id="{4A65D973-71FF-4B01-BB5D-51889E441AF7}"/>
              </a:ext>
            </a:extLst>
          </p:cNvPr>
          <p:cNvSpPr txBox="1">
            <a:spLocks/>
          </p:cNvSpPr>
          <p:nvPr/>
        </p:nvSpPr>
        <p:spPr bwMode="black">
          <a:xfrm>
            <a:off x="260726" y="6483939"/>
            <a:ext cx="4114800" cy="252000"/>
          </a:xfrm>
          <a:prstGeom prst="rect">
            <a:avLst/>
          </a:prstGeom>
        </p:spPr>
        <p:txBody>
          <a:bodyPr vert="horz" lIns="0" tIns="0" rIns="0" bIns="0" rtlCol="0" anchor="b">
            <a:noAutofit/>
          </a:bodyPr>
          <a:lstStyle>
            <a:defPPr>
              <a:defRPr lang="de-DE"/>
            </a:defPPr>
            <a:lvl1pPr marL="0" algn="l" defTabSz="914400" rtl="0" eaLnBrk="1" latinLnBrk="0" hangingPunct="1">
              <a:defRPr sz="1600" kern="1200">
                <a:noFill/>
                <a:latin typeface="+mn-lt"/>
                <a:ea typeface="+mn-ea"/>
                <a:cs typeface="+mn-cs"/>
              </a:defRPr>
            </a:lvl1pPr>
            <a:lvl2pPr marL="0" indent="0" algn="l" defTabSz="914400" rtl="0" eaLnBrk="1" latinLnBrk="0" hangingPunct="1">
              <a:defRPr sz="1600" kern="1200">
                <a:noFill/>
                <a:latin typeface="+mn-lt"/>
                <a:ea typeface="+mn-ea"/>
                <a:cs typeface="+mn-cs"/>
              </a:defRPr>
            </a:lvl2pPr>
            <a:lvl3pPr marL="0" indent="0" algn="l" defTabSz="914400" rtl="0" eaLnBrk="1" latinLnBrk="0" hangingPunct="1">
              <a:defRPr sz="1600" kern="1200">
                <a:noFill/>
                <a:latin typeface="+mn-lt"/>
                <a:ea typeface="+mn-ea"/>
                <a:cs typeface="+mn-cs"/>
              </a:defRPr>
            </a:lvl3pPr>
            <a:lvl4pPr marL="0" indent="0" algn="l" defTabSz="914400" rtl="0" eaLnBrk="1" latinLnBrk="0" hangingPunct="1">
              <a:defRPr sz="1600" kern="1200">
                <a:noFill/>
                <a:latin typeface="+mn-lt"/>
                <a:ea typeface="+mn-ea"/>
                <a:cs typeface="+mn-cs"/>
              </a:defRPr>
            </a:lvl4pPr>
            <a:lvl5pPr marL="0" indent="0" algn="l" defTabSz="914400" rtl="0" eaLnBrk="1" latinLnBrk="0" hangingPunct="1">
              <a:defRPr sz="1600" kern="1200">
                <a:noFill/>
                <a:latin typeface="+mn-lt"/>
                <a:ea typeface="+mn-ea"/>
                <a:cs typeface="+mn-cs"/>
              </a:defRPr>
            </a:lvl5pPr>
            <a:lvl6pPr marL="0" indent="0" algn="l" defTabSz="914400" rtl="0" eaLnBrk="1" latinLnBrk="0" hangingPunct="1">
              <a:defRPr sz="1600" kern="1200">
                <a:noFill/>
                <a:latin typeface="+mn-lt"/>
                <a:ea typeface="+mn-ea"/>
                <a:cs typeface="+mn-cs"/>
              </a:defRPr>
            </a:lvl6pPr>
            <a:lvl7pPr marL="0" indent="0" algn="l" defTabSz="914400" rtl="0" eaLnBrk="1" latinLnBrk="0" hangingPunct="1">
              <a:defRPr sz="1600" kern="1200">
                <a:noFill/>
                <a:latin typeface="+mn-lt"/>
                <a:ea typeface="+mn-ea"/>
                <a:cs typeface="+mn-cs"/>
              </a:defRPr>
            </a:lvl7pPr>
            <a:lvl8pPr marL="0" indent="0" algn="l" defTabSz="914400" rtl="0" eaLnBrk="1" latinLnBrk="0" hangingPunct="1">
              <a:defRPr sz="1600" kern="1200">
                <a:noFill/>
                <a:latin typeface="+mn-lt"/>
                <a:ea typeface="+mn-ea"/>
                <a:cs typeface="+mn-cs"/>
              </a:defRPr>
            </a:lvl8pPr>
            <a:lvl9pPr marL="0" indent="0" algn="l" defTabSz="914400" rtl="0" eaLnBrk="1" latinLnBrk="0" hangingPunct="1">
              <a:defRPr sz="1600" kern="1200">
                <a:noFill/>
                <a:latin typeface="+mn-lt"/>
                <a:ea typeface="+mn-ea"/>
                <a:cs typeface="+mn-cs"/>
              </a:defRPr>
            </a:lvl9pPr>
          </a:lstStyle>
          <a:p>
            <a:r>
              <a:rPr lang="de-DE" dirty="0">
                <a:solidFill>
                  <a:schemeClr val="bg1"/>
                </a:solidFill>
              </a:rPr>
              <a:t>50 Jahre Ausländer- und Integrationsbeirat </a:t>
            </a:r>
          </a:p>
        </p:txBody>
      </p:sp>
    </p:spTree>
    <p:extLst>
      <p:ext uri="{BB962C8B-B14F-4D97-AF65-F5344CB8AC3E}">
        <p14:creationId xmlns:p14="http://schemas.microsoft.com/office/powerpoint/2010/main" val="137603493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27D481-B20D-4718-8BD1-6456CE163275}"/>
              </a:ext>
            </a:extLst>
          </p:cNvPr>
          <p:cNvSpPr>
            <a:spLocks noGrp="1"/>
          </p:cNvSpPr>
          <p:nvPr>
            <p:ph type="title"/>
          </p:nvPr>
        </p:nvSpPr>
        <p:spPr/>
        <p:txBody>
          <a:bodyPr/>
          <a:lstStyle/>
          <a:p>
            <a:endParaRPr lang="de-DE"/>
          </a:p>
        </p:txBody>
      </p:sp>
      <p:pic>
        <p:nvPicPr>
          <p:cNvPr id="10" name="Bildplatzhalter 9" descr="Deckblatt des Programmheftes des Ausländerbeirates in Erlangen ">
            <a:extLst>
              <a:ext uri="{FF2B5EF4-FFF2-40B4-BE49-F238E27FC236}">
                <a16:creationId xmlns:a16="http://schemas.microsoft.com/office/drawing/2014/main" id="{9BF1DC49-9781-4627-9DF9-6CBF44AD973D}"/>
              </a:ext>
            </a:extLst>
          </p:cNvPr>
          <p:cNvPicPr>
            <a:picLocks noGrp="1" noChangeAspect="1"/>
          </p:cNvPicPr>
          <p:nvPr>
            <p:ph type="pic" sz="quarter" idx="17"/>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5218640" y="-1233998"/>
            <a:ext cx="7368446" cy="10546440"/>
          </a:xfrm>
          <a:solidFill>
            <a:schemeClr val="bg1">
              <a:lumMod val="85000"/>
              <a:alpha val="4000"/>
            </a:schemeClr>
          </a:solidFill>
        </p:spPr>
      </p:pic>
    </p:spTree>
    <p:extLst>
      <p:ext uri="{BB962C8B-B14F-4D97-AF65-F5344CB8AC3E}">
        <p14:creationId xmlns:p14="http://schemas.microsoft.com/office/powerpoint/2010/main" val="17651496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D8971-F949-4C28-946E-6CE1A127A866}"/>
              </a:ext>
            </a:extLst>
          </p:cNvPr>
          <p:cNvSpPr>
            <a:spLocks noGrp="1"/>
          </p:cNvSpPr>
          <p:nvPr>
            <p:ph type="title"/>
          </p:nvPr>
        </p:nvSpPr>
        <p:spPr/>
        <p:txBody>
          <a:bodyPr/>
          <a:lstStyle/>
          <a:p>
            <a:endParaRPr lang="de-DE"/>
          </a:p>
        </p:txBody>
      </p:sp>
      <p:pic>
        <p:nvPicPr>
          <p:cNvPr id="8" name="Bildplatzhalter 7" descr="Viele Menschen stehen der Kamera zugewandt im Halbkreis. Hinter ihnen sind zahlreiche weitere Menschen.">
            <a:extLst>
              <a:ext uri="{FF2B5EF4-FFF2-40B4-BE49-F238E27FC236}">
                <a16:creationId xmlns:a16="http://schemas.microsoft.com/office/drawing/2014/main" id="{0E48D6D1-CB07-4702-9FFE-16E6A38ADF7F}"/>
              </a:ext>
            </a:extLst>
          </p:cNvPr>
          <p:cNvPicPr>
            <a:picLocks noGrp="1" noChangeAspect="1"/>
          </p:cNvPicPr>
          <p:nvPr>
            <p:ph type="pic" sz="quarter" idx="16"/>
          </p:nvPr>
        </p:nvPicPr>
        <p:blipFill rotWithShape="1">
          <a:blip r:embed="rId2" cstate="email">
            <a:extLst>
              <a:ext uri="{28A0092B-C50C-407E-A947-70E740481C1C}">
                <a14:useLocalDpi xmlns:a14="http://schemas.microsoft.com/office/drawing/2010/main"/>
              </a:ext>
            </a:extLst>
          </a:blip>
          <a:srcRect/>
          <a:stretch/>
        </p:blipFill>
        <p:spPr>
          <a:xfrm>
            <a:off x="18000" y="58832"/>
            <a:ext cx="9717321" cy="6921163"/>
          </a:xfrm>
        </p:spPr>
      </p:pic>
      <p:sp>
        <p:nvSpPr>
          <p:cNvPr id="11" name="Flussdiagramm: Grenzstelle 10">
            <a:extLst>
              <a:ext uri="{FF2B5EF4-FFF2-40B4-BE49-F238E27FC236}">
                <a16:creationId xmlns:a16="http://schemas.microsoft.com/office/drawing/2014/main" id="{87FDBF15-F86F-4E2F-A1DB-B5BDC1FE0D2B}"/>
              </a:ext>
            </a:extLst>
          </p:cNvPr>
          <p:cNvSpPr/>
          <p:nvPr/>
        </p:nvSpPr>
        <p:spPr bwMode="gray">
          <a:xfrm>
            <a:off x="7981065" y="4920681"/>
            <a:ext cx="3902591" cy="1473095"/>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Konstituierende Stadtratssitzung 1990 </a:t>
            </a:r>
          </a:p>
          <a:p>
            <a:pPr algn="ctr"/>
            <a:r>
              <a:rPr lang="de-DE" sz="2400" dirty="0">
                <a:solidFill>
                  <a:schemeClr val="tx1"/>
                </a:solidFill>
              </a:rPr>
              <a:t>mit Ruhi </a:t>
            </a:r>
            <a:r>
              <a:rPr lang="de-DE" sz="2400" dirty="0" err="1">
                <a:solidFill>
                  <a:schemeClr val="tx1"/>
                </a:solidFill>
              </a:rPr>
              <a:t>Teksifer</a:t>
            </a:r>
            <a:r>
              <a:rPr lang="de-DE" sz="2400" dirty="0">
                <a:solidFill>
                  <a:schemeClr val="tx1"/>
                </a:solidFill>
              </a:rPr>
              <a:t> und Joachim Herrmann</a:t>
            </a:r>
          </a:p>
        </p:txBody>
      </p:sp>
    </p:spTree>
    <p:extLst>
      <p:ext uri="{BB962C8B-B14F-4D97-AF65-F5344CB8AC3E}">
        <p14:creationId xmlns:p14="http://schemas.microsoft.com/office/powerpoint/2010/main" val="391257873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3FC5A-EC49-4A14-89D8-6B1E60C64EC9}"/>
              </a:ext>
            </a:extLst>
          </p:cNvPr>
          <p:cNvSpPr>
            <a:spLocks noGrp="1"/>
          </p:cNvSpPr>
          <p:nvPr>
            <p:ph type="title"/>
          </p:nvPr>
        </p:nvSpPr>
        <p:spPr/>
        <p:txBody>
          <a:bodyPr/>
          <a:lstStyle/>
          <a:p>
            <a:endParaRPr lang="de-DE"/>
          </a:p>
        </p:txBody>
      </p:sp>
      <p:pic>
        <p:nvPicPr>
          <p:cNvPr id="8" name="Bildplatzhalter 7" descr="Man sieht einige Männer, die hinter einem Banner laufen auf dem steht: 1. Mai '89 DGB für ein soziales Europa.">
            <a:extLst>
              <a:ext uri="{FF2B5EF4-FFF2-40B4-BE49-F238E27FC236}">
                <a16:creationId xmlns:a16="http://schemas.microsoft.com/office/drawing/2014/main" id="{0320B077-C958-4234-92CB-FCE496E91266}"/>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p:pic>
      <p:sp>
        <p:nvSpPr>
          <p:cNvPr id="9" name="Flussdiagramm: Grenzstelle 8">
            <a:extLst>
              <a:ext uri="{FF2B5EF4-FFF2-40B4-BE49-F238E27FC236}">
                <a16:creationId xmlns:a16="http://schemas.microsoft.com/office/drawing/2014/main" id="{F0B00A90-7672-4D5D-BE96-05F12BFFC509}"/>
              </a:ext>
            </a:extLst>
          </p:cNvPr>
          <p:cNvSpPr/>
          <p:nvPr/>
        </p:nvSpPr>
        <p:spPr bwMode="gray">
          <a:xfrm>
            <a:off x="5100804" y="4835742"/>
            <a:ext cx="4306146" cy="1383204"/>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Solidaritätsbekundung gegen Ausländerfeindlichkeit</a:t>
            </a:r>
          </a:p>
        </p:txBody>
      </p:sp>
      <p:pic>
        <p:nvPicPr>
          <p:cNvPr id="4" name="Grafik 3" descr="Plakat auf dem steht: Dies ist ein Plakat gegen Ausänder - feindlichkeit. ">
            <a:extLst>
              <a:ext uri="{FF2B5EF4-FFF2-40B4-BE49-F238E27FC236}">
                <a16:creationId xmlns:a16="http://schemas.microsoft.com/office/drawing/2014/main" id="{BFD58353-0E27-422B-83E8-78A8E5FCD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91" y="-2"/>
            <a:ext cx="4958306" cy="6858002"/>
          </a:xfrm>
          <a:prstGeom prst="rect">
            <a:avLst/>
          </a:prstGeom>
        </p:spPr>
      </p:pic>
    </p:spTree>
    <p:extLst>
      <p:ext uri="{BB962C8B-B14F-4D97-AF65-F5344CB8AC3E}">
        <p14:creationId xmlns:p14="http://schemas.microsoft.com/office/powerpoint/2010/main" val="127523850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733DF-0C3C-4589-9DE2-9A5462E54D39}"/>
              </a:ext>
            </a:extLst>
          </p:cNvPr>
          <p:cNvSpPr>
            <a:spLocks noGrp="1"/>
          </p:cNvSpPr>
          <p:nvPr>
            <p:ph type="title"/>
          </p:nvPr>
        </p:nvSpPr>
        <p:spPr/>
        <p:txBody>
          <a:bodyPr/>
          <a:lstStyle/>
          <a:p>
            <a:endParaRPr lang="de-DE"/>
          </a:p>
        </p:txBody>
      </p:sp>
      <p:pic>
        <p:nvPicPr>
          <p:cNvPr id="5" name="Bildplatzhalter 4" descr="Eine masse an Menschen läuft eine Straße zwischen Bäumen vorbei in Form einer Demostration. Einige halten Schilder auf denen zum Beispiel steht: Asylrecht ist Menschenrecht. ">
            <a:extLst>
              <a:ext uri="{FF2B5EF4-FFF2-40B4-BE49-F238E27FC236}">
                <a16:creationId xmlns:a16="http://schemas.microsoft.com/office/drawing/2014/main" id="{73DEEEC7-4EF0-4A51-8FD3-B3085394B6BD}"/>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tretch>
            <a:fillRect/>
          </a:stretch>
        </p:blipFill>
        <p:spPr>
          <a:xfrm>
            <a:off x="1840994" y="0"/>
            <a:ext cx="10351006" cy="6857999"/>
          </a:xfrm>
        </p:spPr>
      </p:pic>
      <p:sp>
        <p:nvSpPr>
          <p:cNvPr id="6" name="Flussdiagramm: Grenzstelle 5">
            <a:extLst>
              <a:ext uri="{FF2B5EF4-FFF2-40B4-BE49-F238E27FC236}">
                <a16:creationId xmlns:a16="http://schemas.microsoft.com/office/drawing/2014/main" id="{97B25BB5-8347-4718-AA58-E4838FF9038A}"/>
              </a:ext>
            </a:extLst>
          </p:cNvPr>
          <p:cNvSpPr/>
          <p:nvPr/>
        </p:nvSpPr>
        <p:spPr bwMode="gray">
          <a:xfrm>
            <a:off x="409962" y="4835264"/>
            <a:ext cx="4234227" cy="108480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Demo gegen Ausländerfeindlichkeit</a:t>
            </a:r>
          </a:p>
        </p:txBody>
      </p:sp>
    </p:spTree>
    <p:extLst>
      <p:ext uri="{BB962C8B-B14F-4D97-AF65-F5344CB8AC3E}">
        <p14:creationId xmlns:p14="http://schemas.microsoft.com/office/powerpoint/2010/main" val="356247512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14E48-EE01-450B-90EE-1A455A5D14C4}"/>
              </a:ext>
            </a:extLst>
          </p:cNvPr>
          <p:cNvSpPr>
            <a:spLocks noGrp="1"/>
          </p:cNvSpPr>
          <p:nvPr>
            <p:ph type="title"/>
          </p:nvPr>
        </p:nvSpPr>
        <p:spPr/>
        <p:txBody>
          <a:bodyPr/>
          <a:lstStyle/>
          <a:p>
            <a:endParaRPr lang="de-DE" dirty="0"/>
          </a:p>
        </p:txBody>
      </p:sp>
      <p:pic>
        <p:nvPicPr>
          <p:cNvPr id="4" name="Grafik 3" descr="Ausschnitt aus einer Zeitung mit der Überschrift: Eine &quot;Viel-Völker-Stadt&quot; mit 105 Nationen ">
            <a:extLst>
              <a:ext uri="{FF2B5EF4-FFF2-40B4-BE49-F238E27FC236}">
                <a16:creationId xmlns:a16="http://schemas.microsoft.com/office/drawing/2014/main" id="{088ED313-8D94-4996-A8EB-E2F78FF1DB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677" y="177391"/>
            <a:ext cx="9352982" cy="6503218"/>
          </a:xfrm>
          <a:prstGeom prst="rect">
            <a:avLst/>
          </a:prstGeom>
        </p:spPr>
      </p:pic>
      <p:pic>
        <p:nvPicPr>
          <p:cNvPr id="6" name="Grafik 5" descr="Ausschnitt aus einer Zeitung mit der Überschrift: Bürger aus 108 Nationen">
            <a:extLst>
              <a:ext uri="{FF2B5EF4-FFF2-40B4-BE49-F238E27FC236}">
                <a16:creationId xmlns:a16="http://schemas.microsoft.com/office/drawing/2014/main" id="{1FB506E6-1A4B-4D6B-8747-C6F76D257A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348" y="2306661"/>
            <a:ext cx="7501975" cy="4551340"/>
          </a:xfrm>
          <a:prstGeom prst="rect">
            <a:avLst/>
          </a:prstGeom>
        </p:spPr>
      </p:pic>
      <p:sp>
        <p:nvSpPr>
          <p:cNvPr id="5" name="Flussdiagramm: Grenzstelle 4">
            <a:extLst>
              <a:ext uri="{FF2B5EF4-FFF2-40B4-BE49-F238E27FC236}">
                <a16:creationId xmlns:a16="http://schemas.microsoft.com/office/drawing/2014/main" id="{C685405B-C871-4808-AD46-4F7D7D79F20A}"/>
              </a:ext>
            </a:extLst>
          </p:cNvPr>
          <p:cNvSpPr/>
          <p:nvPr/>
        </p:nvSpPr>
        <p:spPr bwMode="gray">
          <a:xfrm>
            <a:off x="2657341" y="5200650"/>
            <a:ext cx="2776370" cy="685465"/>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1987-1989</a:t>
            </a:r>
          </a:p>
        </p:txBody>
      </p:sp>
    </p:spTree>
    <p:extLst>
      <p:ext uri="{BB962C8B-B14F-4D97-AF65-F5344CB8AC3E}">
        <p14:creationId xmlns:p14="http://schemas.microsoft.com/office/powerpoint/2010/main" val="317759750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AF07F-4753-4EBE-ADD7-3596BEC15759}"/>
              </a:ext>
            </a:extLst>
          </p:cNvPr>
          <p:cNvSpPr>
            <a:spLocks noGrp="1"/>
          </p:cNvSpPr>
          <p:nvPr>
            <p:ph type="title"/>
          </p:nvPr>
        </p:nvSpPr>
        <p:spPr/>
        <p:txBody>
          <a:bodyPr/>
          <a:lstStyle/>
          <a:p>
            <a:endParaRPr lang="de-DE"/>
          </a:p>
        </p:txBody>
      </p:sp>
      <p:pic>
        <p:nvPicPr>
          <p:cNvPr id="8" name="Grafik 7" descr="Ausschnitt aus einer Zeitung mit der Überschrift: In der Fremde heimisch ">
            <a:extLst>
              <a:ext uri="{FF2B5EF4-FFF2-40B4-BE49-F238E27FC236}">
                <a16:creationId xmlns:a16="http://schemas.microsoft.com/office/drawing/2014/main" id="{039A7E0E-9DA9-4BCF-9117-9E9C99CE606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261360" y="36000"/>
            <a:ext cx="5669280" cy="6655521"/>
          </a:xfrm>
          <a:prstGeom prst="rect">
            <a:avLst/>
          </a:prstGeom>
        </p:spPr>
      </p:pic>
    </p:spTree>
    <p:extLst>
      <p:ext uri="{BB962C8B-B14F-4D97-AF65-F5344CB8AC3E}">
        <p14:creationId xmlns:p14="http://schemas.microsoft.com/office/powerpoint/2010/main" val="113761340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F1EA2-6D2B-4090-8898-68FAD03BA215}"/>
              </a:ext>
            </a:extLst>
          </p:cNvPr>
          <p:cNvSpPr>
            <a:spLocks noGrp="1"/>
          </p:cNvSpPr>
          <p:nvPr>
            <p:ph type="title"/>
          </p:nvPr>
        </p:nvSpPr>
        <p:spPr/>
        <p:txBody>
          <a:bodyPr/>
          <a:lstStyle/>
          <a:p>
            <a:endParaRPr lang="de-DE"/>
          </a:p>
        </p:txBody>
      </p:sp>
      <p:pic>
        <p:nvPicPr>
          <p:cNvPr id="9" name="Grafik 8" descr="Plakat in dem abstrakt ein Kind von hinten abgebildet ist, das wegrennt. Mit der Aufschrift &quot;Asyl ist ein Menschenrecht&quot;">
            <a:extLst>
              <a:ext uri="{FF2B5EF4-FFF2-40B4-BE49-F238E27FC236}">
                <a16:creationId xmlns:a16="http://schemas.microsoft.com/office/drawing/2014/main" id="{20DD6E0F-09C9-4A91-A263-E727D080E2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6571" y="0"/>
            <a:ext cx="5355771" cy="7509361"/>
          </a:xfrm>
          <a:prstGeom prst="rect">
            <a:avLst/>
          </a:prstGeom>
        </p:spPr>
      </p:pic>
      <p:sp>
        <p:nvSpPr>
          <p:cNvPr id="10" name="Flussdiagramm: Grenzstelle 9">
            <a:extLst>
              <a:ext uri="{FF2B5EF4-FFF2-40B4-BE49-F238E27FC236}">
                <a16:creationId xmlns:a16="http://schemas.microsoft.com/office/drawing/2014/main" id="{E4DCFDED-6295-4D6E-9976-5F1E41367D03}"/>
              </a:ext>
            </a:extLst>
          </p:cNvPr>
          <p:cNvSpPr/>
          <p:nvPr/>
        </p:nvSpPr>
        <p:spPr bwMode="gray">
          <a:xfrm>
            <a:off x="6529850" y="5566602"/>
            <a:ext cx="3689982" cy="789427"/>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Tag des Flüchtlings 1990</a:t>
            </a:r>
          </a:p>
        </p:txBody>
      </p:sp>
      <p:pic>
        <p:nvPicPr>
          <p:cNvPr id="6" name="Grafik 5" descr="Einladung zum Tag des Flüchtlings">
            <a:extLst>
              <a:ext uri="{FF2B5EF4-FFF2-40B4-BE49-F238E27FC236}">
                <a16:creationId xmlns:a16="http://schemas.microsoft.com/office/drawing/2014/main" id="{CCA01DE9-6BE8-4DBE-9EA3-884292E3EF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9200" y="1190559"/>
            <a:ext cx="6098038" cy="4012139"/>
          </a:xfrm>
          <a:prstGeom prst="rect">
            <a:avLst/>
          </a:prstGeom>
        </p:spPr>
      </p:pic>
    </p:spTree>
    <p:extLst>
      <p:ext uri="{BB962C8B-B14F-4D97-AF65-F5344CB8AC3E}">
        <p14:creationId xmlns:p14="http://schemas.microsoft.com/office/powerpoint/2010/main" val="311547119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F1FA8-28EF-4081-8791-049ADDE37716}"/>
              </a:ext>
            </a:extLst>
          </p:cNvPr>
          <p:cNvSpPr>
            <a:spLocks noGrp="1"/>
          </p:cNvSpPr>
          <p:nvPr>
            <p:ph type="ctrTitle"/>
          </p:nvPr>
        </p:nvSpPr>
        <p:spPr/>
        <p:txBody>
          <a:bodyPr/>
          <a:lstStyle/>
          <a:p>
            <a:r>
              <a:rPr lang="de-DE" dirty="0"/>
              <a:t>1994 - 2004</a:t>
            </a:r>
          </a:p>
        </p:txBody>
      </p:sp>
      <p:sp>
        <p:nvSpPr>
          <p:cNvPr id="3" name="Untertitel 2">
            <a:extLst>
              <a:ext uri="{FF2B5EF4-FFF2-40B4-BE49-F238E27FC236}">
                <a16:creationId xmlns:a16="http://schemas.microsoft.com/office/drawing/2014/main" id="{058F1FF8-31AA-4FC4-9E84-DE1CB51ADB54}"/>
              </a:ext>
            </a:extLst>
          </p:cNvPr>
          <p:cNvSpPr>
            <a:spLocks noGrp="1"/>
          </p:cNvSpPr>
          <p:nvPr>
            <p:ph type="subTitle" idx="1"/>
          </p:nvPr>
        </p:nvSpPr>
        <p:spPr/>
        <p:txBody>
          <a:bodyPr/>
          <a:lstStyle/>
          <a:p>
            <a:r>
              <a:rPr lang="de-DE" dirty="0"/>
              <a:t>20 jähriges Bestehen </a:t>
            </a:r>
          </a:p>
        </p:txBody>
      </p:sp>
      <p:sp>
        <p:nvSpPr>
          <p:cNvPr id="8" name="Foliennummernplatzhalter 7">
            <a:extLst>
              <a:ext uri="{FF2B5EF4-FFF2-40B4-BE49-F238E27FC236}">
                <a16:creationId xmlns:a16="http://schemas.microsoft.com/office/drawing/2014/main" id="{F08A9B77-7643-4590-8A92-BAA152C37969}"/>
              </a:ext>
            </a:extLst>
          </p:cNvPr>
          <p:cNvSpPr>
            <a:spLocks noGrp="1"/>
          </p:cNvSpPr>
          <p:nvPr>
            <p:ph type="sldNum" sz="quarter" idx="12"/>
          </p:nvPr>
        </p:nvSpPr>
        <p:spPr/>
        <p:txBody>
          <a:bodyPr/>
          <a:lstStyle/>
          <a:p>
            <a:fld id="{DBB9E5F1-AFE7-4EBE-ACF3-4A1EEA0755B6}" type="slidenum">
              <a:rPr lang="de-DE" smtClean="0"/>
              <a:pPr/>
              <a:t>27</a:t>
            </a:fld>
            <a:endParaRPr lang="de-DE" dirty="0"/>
          </a:p>
        </p:txBody>
      </p:sp>
      <p:pic>
        <p:nvPicPr>
          <p:cNvPr id="5" name="Bildplatzhalter 4" descr="Scan der Satzung de Stadt Erlangen für den Ausländer/innenbeirat ">
            <a:extLst>
              <a:ext uri="{FF2B5EF4-FFF2-40B4-BE49-F238E27FC236}">
                <a16:creationId xmlns:a16="http://schemas.microsoft.com/office/drawing/2014/main" id="{B949DB0F-429F-42A6-9238-C8FAC38AC1E8}"/>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a:xfrm>
            <a:off x="5654889" y="3380875"/>
            <a:ext cx="6537111" cy="3477126"/>
          </a:xfrm>
        </p:spPr>
      </p:pic>
      <p:sp>
        <p:nvSpPr>
          <p:cNvPr id="6" name="Fußzeilenplatzhalter 4">
            <a:extLst>
              <a:ext uri="{FF2B5EF4-FFF2-40B4-BE49-F238E27FC236}">
                <a16:creationId xmlns:a16="http://schemas.microsoft.com/office/drawing/2014/main" id="{090B2B1A-A27F-49CB-8768-D7E51F11232A}"/>
              </a:ext>
            </a:extLst>
          </p:cNvPr>
          <p:cNvSpPr txBox="1">
            <a:spLocks/>
          </p:cNvSpPr>
          <p:nvPr/>
        </p:nvSpPr>
        <p:spPr bwMode="black">
          <a:xfrm>
            <a:off x="260726" y="6483939"/>
            <a:ext cx="4114800" cy="252000"/>
          </a:xfrm>
          <a:prstGeom prst="rect">
            <a:avLst/>
          </a:prstGeom>
        </p:spPr>
        <p:txBody>
          <a:bodyPr vert="horz" lIns="0" tIns="0" rIns="0" bIns="0" rtlCol="0" anchor="b">
            <a:noAutofit/>
          </a:bodyPr>
          <a:lstStyle>
            <a:defPPr>
              <a:defRPr lang="de-DE"/>
            </a:defPPr>
            <a:lvl1pPr marL="0" algn="l" defTabSz="914400" rtl="0" eaLnBrk="1" latinLnBrk="0" hangingPunct="1">
              <a:defRPr sz="1600" kern="1200">
                <a:noFill/>
                <a:latin typeface="+mn-lt"/>
                <a:ea typeface="+mn-ea"/>
                <a:cs typeface="+mn-cs"/>
              </a:defRPr>
            </a:lvl1pPr>
            <a:lvl2pPr marL="0" indent="0" algn="l" defTabSz="914400" rtl="0" eaLnBrk="1" latinLnBrk="0" hangingPunct="1">
              <a:defRPr sz="1600" kern="1200">
                <a:noFill/>
                <a:latin typeface="+mn-lt"/>
                <a:ea typeface="+mn-ea"/>
                <a:cs typeface="+mn-cs"/>
              </a:defRPr>
            </a:lvl2pPr>
            <a:lvl3pPr marL="0" indent="0" algn="l" defTabSz="914400" rtl="0" eaLnBrk="1" latinLnBrk="0" hangingPunct="1">
              <a:defRPr sz="1600" kern="1200">
                <a:noFill/>
                <a:latin typeface="+mn-lt"/>
                <a:ea typeface="+mn-ea"/>
                <a:cs typeface="+mn-cs"/>
              </a:defRPr>
            </a:lvl3pPr>
            <a:lvl4pPr marL="0" indent="0" algn="l" defTabSz="914400" rtl="0" eaLnBrk="1" latinLnBrk="0" hangingPunct="1">
              <a:defRPr sz="1600" kern="1200">
                <a:noFill/>
                <a:latin typeface="+mn-lt"/>
                <a:ea typeface="+mn-ea"/>
                <a:cs typeface="+mn-cs"/>
              </a:defRPr>
            </a:lvl4pPr>
            <a:lvl5pPr marL="0" indent="0" algn="l" defTabSz="914400" rtl="0" eaLnBrk="1" latinLnBrk="0" hangingPunct="1">
              <a:defRPr sz="1600" kern="1200">
                <a:noFill/>
                <a:latin typeface="+mn-lt"/>
                <a:ea typeface="+mn-ea"/>
                <a:cs typeface="+mn-cs"/>
              </a:defRPr>
            </a:lvl5pPr>
            <a:lvl6pPr marL="0" indent="0" algn="l" defTabSz="914400" rtl="0" eaLnBrk="1" latinLnBrk="0" hangingPunct="1">
              <a:defRPr sz="1600" kern="1200">
                <a:noFill/>
                <a:latin typeface="+mn-lt"/>
                <a:ea typeface="+mn-ea"/>
                <a:cs typeface="+mn-cs"/>
              </a:defRPr>
            </a:lvl6pPr>
            <a:lvl7pPr marL="0" indent="0" algn="l" defTabSz="914400" rtl="0" eaLnBrk="1" latinLnBrk="0" hangingPunct="1">
              <a:defRPr sz="1600" kern="1200">
                <a:noFill/>
                <a:latin typeface="+mn-lt"/>
                <a:ea typeface="+mn-ea"/>
                <a:cs typeface="+mn-cs"/>
              </a:defRPr>
            </a:lvl7pPr>
            <a:lvl8pPr marL="0" indent="0" algn="l" defTabSz="914400" rtl="0" eaLnBrk="1" latinLnBrk="0" hangingPunct="1">
              <a:defRPr sz="1600" kern="1200">
                <a:noFill/>
                <a:latin typeface="+mn-lt"/>
                <a:ea typeface="+mn-ea"/>
                <a:cs typeface="+mn-cs"/>
              </a:defRPr>
            </a:lvl8pPr>
            <a:lvl9pPr marL="0" indent="0" algn="l" defTabSz="914400" rtl="0" eaLnBrk="1" latinLnBrk="0" hangingPunct="1">
              <a:defRPr sz="1600" kern="1200">
                <a:noFill/>
                <a:latin typeface="+mn-lt"/>
                <a:ea typeface="+mn-ea"/>
                <a:cs typeface="+mn-cs"/>
              </a:defRPr>
            </a:lvl9pPr>
          </a:lstStyle>
          <a:p>
            <a:r>
              <a:rPr lang="de-DE" dirty="0">
                <a:solidFill>
                  <a:schemeClr val="bg1"/>
                </a:solidFill>
              </a:rPr>
              <a:t>50 Jahre Ausländer- und Integrationsbeirat </a:t>
            </a:r>
          </a:p>
        </p:txBody>
      </p:sp>
    </p:spTree>
    <p:extLst>
      <p:ext uri="{BB962C8B-B14F-4D97-AF65-F5344CB8AC3E}">
        <p14:creationId xmlns:p14="http://schemas.microsoft.com/office/powerpoint/2010/main" val="650981750"/>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Mann im Portrait, der einen Anzug trägt.">
            <a:extLst>
              <a:ext uri="{FF2B5EF4-FFF2-40B4-BE49-F238E27FC236}">
                <a16:creationId xmlns:a16="http://schemas.microsoft.com/office/drawing/2014/main" id="{22BDF51A-4212-47CC-B8B8-E703AFC08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0586"/>
            <a:ext cx="6073887" cy="7095662"/>
          </a:xfrm>
          <a:prstGeom prst="rect">
            <a:avLst/>
          </a:prstGeom>
        </p:spPr>
      </p:pic>
      <p:pic>
        <p:nvPicPr>
          <p:cNvPr id="9" name="Grafik 8" descr="Mann mit Brille und kurzen Haaren im Portrait.">
            <a:extLst>
              <a:ext uri="{FF2B5EF4-FFF2-40B4-BE49-F238E27FC236}">
                <a16:creationId xmlns:a16="http://schemas.microsoft.com/office/drawing/2014/main" id="{B1D0D91A-A4FC-439C-89DC-B3A0039155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0"/>
            <a:ext cx="6693408" cy="6858000"/>
          </a:xfrm>
          <a:prstGeom prst="rect">
            <a:avLst/>
          </a:prstGeom>
        </p:spPr>
      </p:pic>
      <p:sp>
        <p:nvSpPr>
          <p:cNvPr id="12" name="Flussdiagramm: Grenzstelle 11">
            <a:extLst>
              <a:ext uri="{FF2B5EF4-FFF2-40B4-BE49-F238E27FC236}">
                <a16:creationId xmlns:a16="http://schemas.microsoft.com/office/drawing/2014/main" id="{404C29F2-C0B4-4F71-8644-5A220FA3B46A}"/>
              </a:ext>
            </a:extLst>
          </p:cNvPr>
          <p:cNvSpPr/>
          <p:nvPr/>
        </p:nvSpPr>
        <p:spPr bwMode="gray">
          <a:xfrm>
            <a:off x="1257221" y="5662868"/>
            <a:ext cx="3559443" cy="78599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OB Dr. </a:t>
            </a:r>
            <a:r>
              <a:rPr lang="de-DE" sz="2400" dirty="0" err="1">
                <a:solidFill>
                  <a:schemeClr val="bg1"/>
                </a:solidFill>
              </a:rPr>
              <a:t>Hahlweg</a:t>
            </a:r>
            <a:endParaRPr lang="de-DE" sz="2400" dirty="0">
              <a:solidFill>
                <a:schemeClr val="bg1"/>
              </a:solidFill>
            </a:endParaRPr>
          </a:p>
          <a:p>
            <a:pPr algn="ctr"/>
            <a:r>
              <a:rPr lang="de-DE" sz="2400" dirty="0">
                <a:solidFill>
                  <a:schemeClr val="bg1"/>
                </a:solidFill>
              </a:rPr>
              <a:t>Bis 1996</a:t>
            </a:r>
          </a:p>
        </p:txBody>
      </p:sp>
      <p:sp>
        <p:nvSpPr>
          <p:cNvPr id="13" name="Flussdiagramm: Grenzstelle 12">
            <a:extLst>
              <a:ext uri="{FF2B5EF4-FFF2-40B4-BE49-F238E27FC236}">
                <a16:creationId xmlns:a16="http://schemas.microsoft.com/office/drawing/2014/main" id="{0BCAFBE6-C8C0-48AB-B6ED-34F40007F87A}"/>
              </a:ext>
            </a:extLst>
          </p:cNvPr>
          <p:cNvSpPr/>
          <p:nvPr/>
        </p:nvSpPr>
        <p:spPr bwMode="gray">
          <a:xfrm>
            <a:off x="8193506" y="5642942"/>
            <a:ext cx="3044268" cy="82584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OB  Dr. </a:t>
            </a:r>
            <a:r>
              <a:rPr lang="de-DE" sz="2400" dirty="0" err="1">
                <a:solidFill>
                  <a:schemeClr val="bg1"/>
                </a:solidFill>
              </a:rPr>
              <a:t>Balleis</a:t>
            </a:r>
            <a:endParaRPr lang="de-DE" sz="2400" dirty="0">
              <a:solidFill>
                <a:schemeClr val="bg1"/>
              </a:solidFill>
            </a:endParaRPr>
          </a:p>
          <a:p>
            <a:pPr algn="ctr"/>
            <a:r>
              <a:rPr lang="de-DE" sz="2400" dirty="0">
                <a:solidFill>
                  <a:schemeClr val="bg1"/>
                </a:solidFill>
              </a:rPr>
              <a:t>Ab 1996</a:t>
            </a:r>
          </a:p>
        </p:txBody>
      </p:sp>
    </p:spTree>
    <p:extLst>
      <p:ext uri="{BB962C8B-B14F-4D97-AF65-F5344CB8AC3E}">
        <p14:creationId xmlns:p14="http://schemas.microsoft.com/office/powerpoint/2010/main" val="373011951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978F807-5191-4C85-A572-20A8A86EA33B}"/>
              </a:ext>
            </a:extLst>
          </p:cNvPr>
          <p:cNvSpPr>
            <a:spLocks noGrp="1"/>
          </p:cNvSpPr>
          <p:nvPr>
            <p:ph type="ftr" sz="quarter" idx="11"/>
          </p:nvPr>
        </p:nvSpPr>
        <p:spPr/>
        <p:txBody>
          <a:bodyPr/>
          <a:lstStyle/>
          <a:p>
            <a:r>
              <a:rPr lang="de-DE"/>
              <a:t>Kapitelüberschrift</a:t>
            </a:r>
            <a:endParaRPr lang="de-DE" dirty="0"/>
          </a:p>
        </p:txBody>
      </p:sp>
      <p:pic>
        <p:nvPicPr>
          <p:cNvPr id="4" name="Grafik 3" descr="Mann mit kurzen dunkeln Haaren in Shnauzbart ist im Portrait zu sehen. ">
            <a:extLst>
              <a:ext uri="{FF2B5EF4-FFF2-40B4-BE49-F238E27FC236}">
                <a16:creationId xmlns:a16="http://schemas.microsoft.com/office/drawing/2014/main" id="{DAF575B1-A1AC-4CFF-80A7-E1AD492227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333" y="-86553"/>
            <a:ext cx="3889369" cy="7135682"/>
          </a:xfrm>
          <a:prstGeom prst="rect">
            <a:avLst/>
          </a:prstGeom>
        </p:spPr>
      </p:pic>
      <p:pic>
        <p:nvPicPr>
          <p:cNvPr id="8" name="Grafik 7" descr="Mann mit kurzen braunen Haaren, Brille und Bart lächelt im Portrait in die Kamera.">
            <a:extLst>
              <a:ext uri="{FF2B5EF4-FFF2-40B4-BE49-F238E27FC236}">
                <a16:creationId xmlns:a16="http://schemas.microsoft.com/office/drawing/2014/main" id="{C6A5EA78-F9A5-4FB1-88CF-37F07691CC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9036" y="-130491"/>
            <a:ext cx="4418816" cy="7223559"/>
          </a:xfrm>
          <a:prstGeom prst="rect">
            <a:avLst/>
          </a:prstGeom>
        </p:spPr>
      </p:pic>
      <p:pic>
        <p:nvPicPr>
          <p:cNvPr id="13" name="Grafik 12" descr="Frau mit hellen Haaren lächelt in die Kamera. ">
            <a:extLst>
              <a:ext uri="{FF2B5EF4-FFF2-40B4-BE49-F238E27FC236}">
                <a16:creationId xmlns:a16="http://schemas.microsoft.com/office/drawing/2014/main" id="{C0C3D227-A858-46DE-BA02-7951F022B97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863"/>
          <a:stretch/>
        </p:blipFill>
        <p:spPr>
          <a:xfrm>
            <a:off x="8053284" y="-110859"/>
            <a:ext cx="4632780" cy="7135200"/>
          </a:xfrm>
          <a:prstGeom prst="rect">
            <a:avLst/>
          </a:prstGeom>
        </p:spPr>
      </p:pic>
      <p:sp>
        <p:nvSpPr>
          <p:cNvPr id="11" name="Flussdiagramm: Grenzstelle 10">
            <a:extLst>
              <a:ext uri="{FF2B5EF4-FFF2-40B4-BE49-F238E27FC236}">
                <a16:creationId xmlns:a16="http://schemas.microsoft.com/office/drawing/2014/main" id="{E49F36D0-9DE4-4744-85CA-95EF2E28629D}"/>
              </a:ext>
            </a:extLst>
          </p:cNvPr>
          <p:cNvSpPr/>
          <p:nvPr/>
        </p:nvSpPr>
        <p:spPr bwMode="gray">
          <a:xfrm>
            <a:off x="208646" y="5991437"/>
            <a:ext cx="3271409" cy="733001"/>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Georges </a:t>
            </a:r>
            <a:r>
              <a:rPr lang="de-DE" sz="2400" dirty="0" err="1">
                <a:solidFill>
                  <a:schemeClr val="bg1"/>
                </a:solidFill>
              </a:rPr>
              <a:t>Cheliotis</a:t>
            </a:r>
            <a:endParaRPr lang="de-DE" sz="2400" dirty="0">
              <a:solidFill>
                <a:schemeClr val="bg1"/>
              </a:solidFill>
            </a:endParaRPr>
          </a:p>
          <a:p>
            <a:pPr algn="ctr"/>
            <a:r>
              <a:rPr lang="de-DE" sz="2400" dirty="0">
                <a:solidFill>
                  <a:schemeClr val="bg1"/>
                </a:solidFill>
              </a:rPr>
              <a:t>Bis 1998</a:t>
            </a:r>
          </a:p>
        </p:txBody>
      </p:sp>
      <p:sp>
        <p:nvSpPr>
          <p:cNvPr id="12" name="Flussdiagramm: Grenzstelle 11">
            <a:extLst>
              <a:ext uri="{FF2B5EF4-FFF2-40B4-BE49-F238E27FC236}">
                <a16:creationId xmlns:a16="http://schemas.microsoft.com/office/drawing/2014/main" id="{404C29F2-C0B4-4F71-8644-5A220FA3B46A}"/>
              </a:ext>
            </a:extLst>
          </p:cNvPr>
          <p:cNvSpPr/>
          <p:nvPr/>
        </p:nvSpPr>
        <p:spPr bwMode="gray">
          <a:xfrm>
            <a:off x="4325287" y="5920446"/>
            <a:ext cx="3160189" cy="78218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José Luis Ortega</a:t>
            </a:r>
          </a:p>
          <a:p>
            <a:pPr algn="ctr"/>
            <a:r>
              <a:rPr lang="de-DE" sz="2400" dirty="0">
                <a:solidFill>
                  <a:schemeClr val="bg1"/>
                </a:solidFill>
              </a:rPr>
              <a:t>Bis 2002</a:t>
            </a:r>
          </a:p>
        </p:txBody>
      </p:sp>
      <p:sp>
        <p:nvSpPr>
          <p:cNvPr id="14" name="Flussdiagramm: Grenzstelle 13">
            <a:extLst>
              <a:ext uri="{FF2B5EF4-FFF2-40B4-BE49-F238E27FC236}">
                <a16:creationId xmlns:a16="http://schemas.microsoft.com/office/drawing/2014/main" id="{BCF75EE4-8B81-43D5-865C-C57E8D5E21F3}"/>
              </a:ext>
            </a:extLst>
          </p:cNvPr>
          <p:cNvSpPr/>
          <p:nvPr/>
        </p:nvSpPr>
        <p:spPr bwMode="gray">
          <a:xfrm>
            <a:off x="8674768" y="5920446"/>
            <a:ext cx="3233861" cy="82858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Marianne </a:t>
            </a:r>
            <a:r>
              <a:rPr lang="de-DE" sz="2400" dirty="0" err="1">
                <a:solidFill>
                  <a:schemeClr val="bg1"/>
                </a:solidFill>
              </a:rPr>
              <a:t>Vittinghoff</a:t>
            </a:r>
            <a:endParaRPr lang="de-DE" sz="2400" dirty="0">
              <a:solidFill>
                <a:schemeClr val="bg1"/>
              </a:solidFill>
            </a:endParaRPr>
          </a:p>
          <a:p>
            <a:pPr algn="ctr"/>
            <a:r>
              <a:rPr lang="de-DE" sz="2400" dirty="0">
                <a:solidFill>
                  <a:schemeClr val="bg1"/>
                </a:solidFill>
              </a:rPr>
              <a:t>Ab 2002</a:t>
            </a:r>
          </a:p>
        </p:txBody>
      </p:sp>
    </p:spTree>
    <p:extLst>
      <p:ext uri="{BB962C8B-B14F-4D97-AF65-F5344CB8AC3E}">
        <p14:creationId xmlns:p14="http://schemas.microsoft.com/office/powerpoint/2010/main" val="67626867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978F807-5191-4C85-A572-20A8A86EA33B}"/>
              </a:ext>
            </a:extLst>
          </p:cNvPr>
          <p:cNvSpPr>
            <a:spLocks noGrp="1"/>
          </p:cNvSpPr>
          <p:nvPr>
            <p:ph type="ftr" sz="quarter" idx="11"/>
          </p:nvPr>
        </p:nvSpPr>
        <p:spPr/>
        <p:txBody>
          <a:bodyPr/>
          <a:lstStyle/>
          <a:p>
            <a:r>
              <a:rPr lang="de-DE"/>
              <a:t>Kapitelüberschrift</a:t>
            </a:r>
            <a:endParaRPr lang="de-DE" dirty="0"/>
          </a:p>
        </p:txBody>
      </p:sp>
      <p:pic>
        <p:nvPicPr>
          <p:cNvPr id="5" name="Grafik 4" descr="Lächelnder Mann im Anzug und Krawatte im Portrait - schwarz, weiß.">
            <a:extLst>
              <a:ext uri="{FF2B5EF4-FFF2-40B4-BE49-F238E27FC236}">
                <a16:creationId xmlns:a16="http://schemas.microsoft.com/office/drawing/2014/main" id="{8E892776-243F-4D9A-BEA9-FFC0BBEA28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794703" cy="7067549"/>
          </a:xfrm>
          <a:prstGeom prst="rect">
            <a:avLst/>
          </a:prstGeom>
        </p:spPr>
      </p:pic>
      <p:pic>
        <p:nvPicPr>
          <p:cNvPr id="7" name="Grafik 6" descr="Mann mit Schnauzbart und Brille im Portrait - schwarz, weiß.">
            <a:extLst>
              <a:ext uri="{FF2B5EF4-FFF2-40B4-BE49-F238E27FC236}">
                <a16:creationId xmlns:a16="http://schemas.microsoft.com/office/drawing/2014/main" id="{CFCF94DF-D5D4-4553-96D9-F90524A9F4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72774" y="0"/>
            <a:ext cx="4319226" cy="6858000"/>
          </a:xfrm>
          <a:prstGeom prst="rect">
            <a:avLst/>
          </a:prstGeom>
        </p:spPr>
      </p:pic>
      <p:pic>
        <p:nvPicPr>
          <p:cNvPr id="9" name="Grafik 8" descr="Mann mit Bart im Portrait - schwarz, weiß.">
            <a:extLst>
              <a:ext uri="{FF2B5EF4-FFF2-40B4-BE49-F238E27FC236}">
                <a16:creationId xmlns:a16="http://schemas.microsoft.com/office/drawing/2014/main" id="{DFEED9C0-7F9D-4E2D-B5C2-E0B3DF99DA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47304" y="-1"/>
            <a:ext cx="4319226" cy="7067549"/>
          </a:xfrm>
          <a:prstGeom prst="rect">
            <a:avLst/>
          </a:prstGeom>
        </p:spPr>
      </p:pic>
      <p:sp>
        <p:nvSpPr>
          <p:cNvPr id="10" name="Flussdiagramm: Grenzstelle 9">
            <a:extLst>
              <a:ext uri="{FF2B5EF4-FFF2-40B4-BE49-F238E27FC236}">
                <a16:creationId xmlns:a16="http://schemas.microsoft.com/office/drawing/2014/main" id="{FCE72B05-2ECF-494E-85D5-91EA26B5E14A}"/>
              </a:ext>
            </a:extLst>
          </p:cNvPr>
          <p:cNvSpPr/>
          <p:nvPr/>
        </p:nvSpPr>
        <p:spPr bwMode="gray">
          <a:xfrm>
            <a:off x="8066530" y="5658915"/>
            <a:ext cx="3988602" cy="1111402"/>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Nachfolger </a:t>
            </a:r>
          </a:p>
          <a:p>
            <a:pPr algn="ctr"/>
            <a:r>
              <a:rPr lang="de-DE" sz="2400" dirty="0">
                <a:solidFill>
                  <a:schemeClr val="bg1"/>
                </a:solidFill>
              </a:rPr>
              <a:t>Ruhi </a:t>
            </a:r>
            <a:r>
              <a:rPr lang="de-DE" sz="2400" dirty="0" err="1">
                <a:solidFill>
                  <a:schemeClr val="bg1"/>
                </a:solidFill>
              </a:rPr>
              <a:t>Teksifer</a:t>
            </a:r>
            <a:endParaRPr lang="de-DE" sz="2400" dirty="0">
              <a:solidFill>
                <a:schemeClr val="bg1"/>
              </a:solidFill>
            </a:endParaRPr>
          </a:p>
          <a:p>
            <a:pPr algn="ctr"/>
            <a:r>
              <a:rPr lang="de-DE" sz="2400" dirty="0">
                <a:solidFill>
                  <a:schemeClr val="bg1"/>
                </a:solidFill>
              </a:rPr>
              <a:t>Ab 1977 </a:t>
            </a:r>
          </a:p>
        </p:txBody>
      </p:sp>
      <p:sp>
        <p:nvSpPr>
          <p:cNvPr id="11" name="Flussdiagramm: Grenzstelle 10">
            <a:extLst>
              <a:ext uri="{FF2B5EF4-FFF2-40B4-BE49-F238E27FC236}">
                <a16:creationId xmlns:a16="http://schemas.microsoft.com/office/drawing/2014/main" id="{E49F36D0-9DE4-4744-85CA-95EF2E28629D}"/>
              </a:ext>
            </a:extLst>
          </p:cNvPr>
          <p:cNvSpPr/>
          <p:nvPr/>
        </p:nvSpPr>
        <p:spPr bwMode="gray">
          <a:xfrm>
            <a:off x="3803412" y="5658915"/>
            <a:ext cx="3940155" cy="1111402"/>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Erster Vorsitzender </a:t>
            </a:r>
            <a:br>
              <a:rPr lang="de-DE" sz="2400" dirty="0">
                <a:solidFill>
                  <a:schemeClr val="bg1"/>
                </a:solidFill>
              </a:rPr>
            </a:br>
            <a:r>
              <a:rPr lang="de-DE" sz="2400" dirty="0">
                <a:solidFill>
                  <a:schemeClr val="bg1"/>
                </a:solidFill>
              </a:rPr>
              <a:t>Josef Jelinek 1974 -77</a:t>
            </a:r>
          </a:p>
        </p:txBody>
      </p:sp>
      <p:sp>
        <p:nvSpPr>
          <p:cNvPr id="12" name="Flussdiagramm: Grenzstelle 11">
            <a:extLst>
              <a:ext uri="{FF2B5EF4-FFF2-40B4-BE49-F238E27FC236}">
                <a16:creationId xmlns:a16="http://schemas.microsoft.com/office/drawing/2014/main" id="{404C29F2-C0B4-4F71-8644-5A220FA3B46A}"/>
              </a:ext>
            </a:extLst>
          </p:cNvPr>
          <p:cNvSpPr/>
          <p:nvPr/>
        </p:nvSpPr>
        <p:spPr bwMode="gray">
          <a:xfrm>
            <a:off x="458016" y="5852845"/>
            <a:ext cx="3007434" cy="72354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OB Dr. </a:t>
            </a:r>
            <a:r>
              <a:rPr lang="de-DE" sz="2400" dirty="0" err="1">
                <a:solidFill>
                  <a:schemeClr val="bg1"/>
                </a:solidFill>
              </a:rPr>
              <a:t>Hahlweg</a:t>
            </a:r>
            <a:endParaRPr lang="de-DE" sz="2400" dirty="0">
              <a:solidFill>
                <a:schemeClr val="bg1"/>
              </a:solidFill>
            </a:endParaRPr>
          </a:p>
        </p:txBody>
      </p:sp>
    </p:spTree>
    <p:extLst>
      <p:ext uri="{BB962C8B-B14F-4D97-AF65-F5344CB8AC3E}">
        <p14:creationId xmlns:p14="http://schemas.microsoft.com/office/powerpoint/2010/main" val="402923576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4679A0C8-C5D3-4B0F-9DA4-B3972F86F7C3}"/>
              </a:ext>
            </a:extLst>
          </p:cNvPr>
          <p:cNvGrpSpPr/>
          <p:nvPr/>
        </p:nvGrpSpPr>
        <p:grpSpPr>
          <a:xfrm>
            <a:off x="271465" y="1154498"/>
            <a:ext cx="4413549" cy="4892843"/>
            <a:chOff x="1051567" y="1138989"/>
            <a:chExt cx="3937521" cy="4892843"/>
          </a:xfrm>
        </p:grpSpPr>
        <p:cxnSp>
          <p:nvCxnSpPr>
            <p:cNvPr id="7" name="Gerade Verbindung mit Pfeil 6">
              <a:extLst>
                <a:ext uri="{FF2B5EF4-FFF2-40B4-BE49-F238E27FC236}">
                  <a16:creationId xmlns:a16="http://schemas.microsoft.com/office/drawing/2014/main" id="{7F128347-5FCB-4C39-82E3-28D88DC84529}"/>
                </a:ext>
              </a:extLst>
            </p:cNvPr>
            <p:cNvCxnSpPr/>
            <p:nvPr/>
          </p:nvCxnSpPr>
          <p:spPr bwMode="gray">
            <a:xfrm>
              <a:off x="2326105" y="1138989"/>
              <a:ext cx="0" cy="4892843"/>
            </a:xfrm>
            <a:prstGeom prst="straightConnector1">
              <a:avLst/>
            </a:prstGeom>
            <a:ln w="34925" cap="sq">
              <a:solidFill>
                <a:srgbClr val="602081"/>
              </a:solidFill>
              <a:tailEnd type="triangle"/>
            </a:ln>
          </p:spPr>
          <p:style>
            <a:lnRef idx="1">
              <a:schemeClr val="accent1"/>
            </a:lnRef>
            <a:fillRef idx="0">
              <a:schemeClr val="accent1"/>
            </a:fillRef>
            <a:effectRef idx="0">
              <a:schemeClr val="accent1"/>
            </a:effectRef>
            <a:fontRef idx="minor">
              <a:schemeClr val="tx1"/>
            </a:fontRef>
          </p:style>
        </p:cxnSp>
        <p:sp>
          <p:nvSpPr>
            <p:cNvPr id="10" name="Legende: Linie 9">
              <a:extLst>
                <a:ext uri="{FF2B5EF4-FFF2-40B4-BE49-F238E27FC236}">
                  <a16:creationId xmlns:a16="http://schemas.microsoft.com/office/drawing/2014/main" id="{991ABEA9-28D3-421D-9B09-FD177418DB17}"/>
                </a:ext>
              </a:extLst>
            </p:cNvPr>
            <p:cNvSpPr/>
            <p:nvPr/>
          </p:nvSpPr>
          <p:spPr bwMode="gray">
            <a:xfrm>
              <a:off x="3128209" y="1163673"/>
              <a:ext cx="1860879" cy="1012625"/>
            </a:xfrm>
            <a:prstGeom prst="borderCallout1">
              <a:avLst>
                <a:gd name="adj1" fmla="val 51144"/>
                <a:gd name="adj2" fmla="val -86"/>
                <a:gd name="adj3" fmla="val 66313"/>
                <a:gd name="adj4" fmla="val -40570"/>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Jahr des Antirassismus</a:t>
              </a:r>
            </a:p>
          </p:txBody>
        </p:sp>
        <p:sp>
          <p:nvSpPr>
            <p:cNvPr id="11" name="Legende: Linie 10">
              <a:extLst>
                <a:ext uri="{FF2B5EF4-FFF2-40B4-BE49-F238E27FC236}">
                  <a16:creationId xmlns:a16="http://schemas.microsoft.com/office/drawing/2014/main" id="{41F98AD9-F100-45B1-8D10-A7C19B29034F}"/>
                </a:ext>
              </a:extLst>
            </p:cNvPr>
            <p:cNvSpPr/>
            <p:nvPr/>
          </p:nvSpPr>
          <p:spPr bwMode="gray">
            <a:xfrm>
              <a:off x="3097035" y="4680943"/>
              <a:ext cx="1860879" cy="1132123"/>
            </a:xfrm>
            <a:prstGeom prst="borderCallout1">
              <a:avLst>
                <a:gd name="adj1" fmla="val 51144"/>
                <a:gd name="adj2" fmla="val -86"/>
                <a:gd name="adj3" fmla="val 34275"/>
                <a:gd name="adj4" fmla="val -42406"/>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Zuwanderungs-gesetz verabschiedet</a:t>
              </a:r>
            </a:p>
          </p:txBody>
        </p:sp>
        <p:sp>
          <p:nvSpPr>
            <p:cNvPr id="12" name="Legende: Linie 11">
              <a:extLst>
                <a:ext uri="{FF2B5EF4-FFF2-40B4-BE49-F238E27FC236}">
                  <a16:creationId xmlns:a16="http://schemas.microsoft.com/office/drawing/2014/main" id="{A0CEC797-04E6-45C8-A315-F2B8D3F7A448}"/>
                </a:ext>
              </a:extLst>
            </p:cNvPr>
            <p:cNvSpPr/>
            <p:nvPr/>
          </p:nvSpPr>
          <p:spPr bwMode="gray">
            <a:xfrm>
              <a:off x="3128209" y="3028480"/>
              <a:ext cx="1860879" cy="770021"/>
            </a:xfrm>
            <a:prstGeom prst="borderCallout1">
              <a:avLst>
                <a:gd name="adj1" fmla="val 51144"/>
                <a:gd name="adj2" fmla="val -86"/>
                <a:gd name="adj3" fmla="val 47302"/>
                <a:gd name="adj4" fmla="val -42877"/>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9 / 11</a:t>
              </a:r>
            </a:p>
          </p:txBody>
        </p:sp>
        <p:sp>
          <p:nvSpPr>
            <p:cNvPr id="13" name="Flussdiagramm: Verbinder 12">
              <a:extLst>
                <a:ext uri="{FF2B5EF4-FFF2-40B4-BE49-F238E27FC236}">
                  <a16:creationId xmlns:a16="http://schemas.microsoft.com/office/drawing/2014/main" id="{2DCF08EB-F54F-4D44-8372-702D3A4605B8}"/>
                </a:ext>
              </a:extLst>
            </p:cNvPr>
            <p:cNvSpPr/>
            <p:nvPr/>
          </p:nvSpPr>
          <p:spPr bwMode="gray">
            <a:xfrm>
              <a:off x="2200105" y="1750925"/>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4" name="Flussdiagramm: Verbinder 13">
              <a:extLst>
                <a:ext uri="{FF2B5EF4-FFF2-40B4-BE49-F238E27FC236}">
                  <a16:creationId xmlns:a16="http://schemas.microsoft.com/office/drawing/2014/main" id="{E60D86EE-3AB3-410A-975F-2A333967C214}"/>
                </a:ext>
              </a:extLst>
            </p:cNvPr>
            <p:cNvSpPr/>
            <p:nvPr/>
          </p:nvSpPr>
          <p:spPr bwMode="gray">
            <a:xfrm>
              <a:off x="2198270" y="3287491"/>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5" name="Flussdiagramm: Verbinder 14">
              <a:extLst>
                <a:ext uri="{FF2B5EF4-FFF2-40B4-BE49-F238E27FC236}">
                  <a16:creationId xmlns:a16="http://schemas.microsoft.com/office/drawing/2014/main" id="{55513C8D-18BF-47C8-8FA5-C79EE25CEA52}"/>
                </a:ext>
              </a:extLst>
            </p:cNvPr>
            <p:cNvSpPr/>
            <p:nvPr/>
          </p:nvSpPr>
          <p:spPr bwMode="gray">
            <a:xfrm>
              <a:off x="2198270" y="4930608"/>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6" name="Textfeld 15">
              <a:extLst>
                <a:ext uri="{FF2B5EF4-FFF2-40B4-BE49-F238E27FC236}">
                  <a16:creationId xmlns:a16="http://schemas.microsoft.com/office/drawing/2014/main" id="{DFC24750-EE46-441C-862E-3CC3065EFBEE}"/>
                </a:ext>
              </a:extLst>
            </p:cNvPr>
            <p:cNvSpPr txBox="1"/>
            <p:nvPr/>
          </p:nvSpPr>
          <p:spPr bwMode="gray">
            <a:xfrm>
              <a:off x="1051567" y="1651306"/>
              <a:ext cx="740692" cy="380796"/>
            </a:xfrm>
            <a:prstGeom prst="rect">
              <a:avLst/>
            </a:prstGeom>
            <a:noFill/>
            <a:ln>
              <a:noFill/>
              <a:prstDash val="sysDash"/>
            </a:ln>
          </p:spPr>
          <p:txBody>
            <a:bodyPr wrap="square" lIns="0" tIns="0" rIns="0" bIns="0" rtlCol="0">
              <a:noAutofit/>
            </a:bodyPr>
            <a:lstStyle/>
            <a:p>
              <a:pPr algn="l"/>
              <a:r>
                <a:rPr lang="de-DE" sz="2400" b="1" dirty="0">
                  <a:solidFill>
                    <a:srgbClr val="602081"/>
                  </a:solidFill>
                </a:rPr>
                <a:t>1997</a:t>
              </a:r>
            </a:p>
          </p:txBody>
        </p:sp>
      </p:grpSp>
      <p:sp>
        <p:nvSpPr>
          <p:cNvPr id="21" name="Titel 1">
            <a:extLst>
              <a:ext uri="{FF2B5EF4-FFF2-40B4-BE49-F238E27FC236}">
                <a16:creationId xmlns:a16="http://schemas.microsoft.com/office/drawing/2014/main" id="{401C60F3-8934-47AF-ABDA-2C41E1C0ED52}"/>
              </a:ext>
            </a:extLst>
          </p:cNvPr>
          <p:cNvSpPr>
            <a:spLocks noGrp="1"/>
          </p:cNvSpPr>
          <p:nvPr>
            <p:ph type="title"/>
          </p:nvPr>
        </p:nvSpPr>
        <p:spPr>
          <a:xfrm>
            <a:off x="271465" y="290498"/>
            <a:ext cx="9429883" cy="864000"/>
          </a:xfrm>
        </p:spPr>
        <p:txBody>
          <a:bodyPr/>
          <a:lstStyle/>
          <a:p>
            <a:r>
              <a:rPr lang="de-DE" dirty="0"/>
              <a:t>Wichtige Ereignisse 90er / 00er </a:t>
            </a:r>
            <a:br>
              <a:rPr lang="de-DE" dirty="0"/>
            </a:br>
            <a:endParaRPr lang="de-DE" dirty="0"/>
          </a:p>
        </p:txBody>
      </p:sp>
      <p:sp>
        <p:nvSpPr>
          <p:cNvPr id="22" name="Textfeld 21">
            <a:extLst>
              <a:ext uri="{FF2B5EF4-FFF2-40B4-BE49-F238E27FC236}">
                <a16:creationId xmlns:a16="http://schemas.microsoft.com/office/drawing/2014/main" id="{CFFEA043-47D2-4144-AECB-7BA343E0595B}"/>
              </a:ext>
            </a:extLst>
          </p:cNvPr>
          <p:cNvSpPr txBox="1"/>
          <p:nvPr/>
        </p:nvSpPr>
        <p:spPr bwMode="gray">
          <a:xfrm>
            <a:off x="268234" y="3274267"/>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2001</a:t>
            </a:r>
          </a:p>
        </p:txBody>
      </p:sp>
      <p:sp>
        <p:nvSpPr>
          <p:cNvPr id="23" name="Textfeld 22">
            <a:extLst>
              <a:ext uri="{FF2B5EF4-FFF2-40B4-BE49-F238E27FC236}">
                <a16:creationId xmlns:a16="http://schemas.microsoft.com/office/drawing/2014/main" id="{64B07465-3BDF-405E-B00A-7D8B888AA7BB}"/>
              </a:ext>
            </a:extLst>
          </p:cNvPr>
          <p:cNvSpPr txBox="1"/>
          <p:nvPr/>
        </p:nvSpPr>
        <p:spPr bwMode="gray">
          <a:xfrm>
            <a:off x="235604" y="4881719"/>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2002</a:t>
            </a:r>
          </a:p>
        </p:txBody>
      </p:sp>
    </p:spTree>
    <p:extLst>
      <p:ext uri="{BB962C8B-B14F-4D97-AF65-F5344CB8AC3E}">
        <p14:creationId xmlns:p14="http://schemas.microsoft.com/office/powerpoint/2010/main" val="12621277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BEBC1AE8-E827-4012-898E-6E3867E4042D}"/>
              </a:ext>
            </a:extLst>
          </p:cNvPr>
          <p:cNvGraphicFramePr>
            <a:graphicFrameLocks/>
          </p:cNvGraphicFramePr>
          <p:nvPr>
            <p:extLst>
              <p:ext uri="{D42A27DB-BD31-4B8C-83A1-F6EECF244321}">
                <p14:modId xmlns:p14="http://schemas.microsoft.com/office/powerpoint/2010/main" val="1561038887"/>
              </p:ext>
            </p:extLst>
          </p:nvPr>
        </p:nvGraphicFramePr>
        <p:xfrm>
          <a:off x="271465" y="883578"/>
          <a:ext cx="7145353" cy="4888572"/>
        </p:xfrm>
        <a:graphic>
          <a:graphicData uri="http://schemas.openxmlformats.org/drawingml/2006/chart">
            <c:chart xmlns:c="http://schemas.openxmlformats.org/drawingml/2006/chart" xmlns:r="http://schemas.openxmlformats.org/officeDocument/2006/relationships" r:id="rId2"/>
          </a:graphicData>
        </a:graphic>
      </p:graphicFrame>
      <p:sp>
        <p:nvSpPr>
          <p:cNvPr id="9" name="Rechteck 8">
            <a:extLst>
              <a:ext uri="{FF2B5EF4-FFF2-40B4-BE49-F238E27FC236}">
                <a16:creationId xmlns:a16="http://schemas.microsoft.com/office/drawing/2014/main" id="{F81DCD94-62F2-4ED8-838C-FDDD17308A3F}"/>
              </a:ext>
            </a:extLst>
          </p:cNvPr>
          <p:cNvSpPr/>
          <p:nvPr/>
        </p:nvSpPr>
        <p:spPr bwMode="gray">
          <a:xfrm>
            <a:off x="7438489" y="2825392"/>
            <a:ext cx="3657601" cy="1931543"/>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0" name="Rechteck 9">
            <a:extLst>
              <a:ext uri="{FF2B5EF4-FFF2-40B4-BE49-F238E27FC236}">
                <a16:creationId xmlns:a16="http://schemas.microsoft.com/office/drawing/2014/main" id="{A1A5174E-5297-4195-866D-1FFC3F2D6DF1}"/>
              </a:ext>
            </a:extLst>
          </p:cNvPr>
          <p:cNvSpPr/>
          <p:nvPr/>
        </p:nvSpPr>
        <p:spPr bwMode="gray">
          <a:xfrm>
            <a:off x="7438489" y="1921267"/>
            <a:ext cx="3657601" cy="904126"/>
          </a:xfrm>
          <a:prstGeom prst="rect">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1" name="Textfeld 10">
            <a:extLst>
              <a:ext uri="{FF2B5EF4-FFF2-40B4-BE49-F238E27FC236}">
                <a16:creationId xmlns:a16="http://schemas.microsoft.com/office/drawing/2014/main" id="{F72B85D5-7783-4DD1-AFD4-D5812D0F0123}"/>
              </a:ext>
            </a:extLst>
          </p:cNvPr>
          <p:cNvSpPr txBox="1"/>
          <p:nvPr/>
        </p:nvSpPr>
        <p:spPr bwMode="gray">
          <a:xfrm>
            <a:off x="7674795" y="2003461"/>
            <a:ext cx="3349375" cy="2671281"/>
          </a:xfrm>
          <a:prstGeom prst="rect">
            <a:avLst/>
          </a:prstGeom>
          <a:noFill/>
        </p:spPr>
        <p:txBody>
          <a:bodyPr wrap="square" lIns="0" tIns="0" rIns="0" bIns="0" rtlCol="0">
            <a:noAutofit/>
          </a:bodyPr>
          <a:lstStyle/>
          <a:p>
            <a:pPr algn="l">
              <a:spcAft>
                <a:spcPts val="1200"/>
              </a:spcAft>
            </a:pPr>
            <a:r>
              <a:rPr lang="de-DE" sz="2400" dirty="0">
                <a:solidFill>
                  <a:schemeClr val="bg1"/>
                </a:solidFill>
                <a:latin typeface="+mj-lt"/>
              </a:rPr>
              <a:t>Größte Zuwanderungs-gruppen:</a:t>
            </a:r>
          </a:p>
          <a:p>
            <a:pPr marL="342900" indent="-342900" algn="l">
              <a:spcAft>
                <a:spcPts val="1200"/>
              </a:spcAft>
              <a:buFont typeface="Arial" panose="020B0604020202020204" pitchFamily="34" charset="0"/>
              <a:buChar char="•"/>
            </a:pPr>
            <a:r>
              <a:rPr lang="de-DE" sz="2400" dirty="0">
                <a:latin typeface="+mj-lt"/>
              </a:rPr>
              <a:t>Türkei</a:t>
            </a:r>
          </a:p>
          <a:p>
            <a:pPr marL="342900" indent="-342900" algn="l">
              <a:spcAft>
                <a:spcPts val="1200"/>
              </a:spcAft>
              <a:buFont typeface="Arial" panose="020B0604020202020204" pitchFamily="34" charset="0"/>
              <a:buChar char="•"/>
            </a:pPr>
            <a:r>
              <a:rPr lang="de-DE" sz="2400" dirty="0">
                <a:latin typeface="+mj-lt"/>
              </a:rPr>
              <a:t>Serbien und Montenegro</a:t>
            </a:r>
          </a:p>
          <a:p>
            <a:pPr marL="342900" indent="-342900" algn="l">
              <a:spcAft>
                <a:spcPts val="1200"/>
              </a:spcAft>
              <a:buFont typeface="Arial" panose="020B0604020202020204" pitchFamily="34" charset="0"/>
              <a:buChar char="•"/>
            </a:pPr>
            <a:r>
              <a:rPr lang="de-DE" sz="2400" dirty="0">
                <a:latin typeface="+mj-lt"/>
              </a:rPr>
              <a:t>Österreich</a:t>
            </a:r>
          </a:p>
        </p:txBody>
      </p:sp>
    </p:spTree>
    <p:extLst>
      <p:ext uri="{BB962C8B-B14F-4D97-AF65-F5344CB8AC3E}">
        <p14:creationId xmlns:p14="http://schemas.microsoft.com/office/powerpoint/2010/main" val="116419420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F2F35-7C30-4A62-B6C8-3EA0D994C964}"/>
              </a:ext>
            </a:extLst>
          </p:cNvPr>
          <p:cNvSpPr>
            <a:spLocks noGrp="1"/>
          </p:cNvSpPr>
          <p:nvPr>
            <p:ph type="title"/>
          </p:nvPr>
        </p:nvSpPr>
        <p:spPr>
          <a:xfrm>
            <a:off x="271465" y="290498"/>
            <a:ext cx="7573123" cy="582627"/>
          </a:xfrm>
        </p:spPr>
        <p:txBody>
          <a:bodyPr/>
          <a:lstStyle/>
          <a:p>
            <a:r>
              <a:rPr lang="de-DE" dirty="0"/>
              <a:t>Errungenschaften des AIB in den 90ern</a:t>
            </a:r>
          </a:p>
        </p:txBody>
      </p:sp>
      <p:sp>
        <p:nvSpPr>
          <p:cNvPr id="3" name="Textplatzhalter 2">
            <a:extLst>
              <a:ext uri="{FF2B5EF4-FFF2-40B4-BE49-F238E27FC236}">
                <a16:creationId xmlns:a16="http://schemas.microsoft.com/office/drawing/2014/main" id="{401D6892-2A16-459D-BEC9-3E6269374AE3}"/>
              </a:ext>
            </a:extLst>
          </p:cNvPr>
          <p:cNvSpPr>
            <a:spLocks noGrp="1"/>
          </p:cNvSpPr>
          <p:nvPr>
            <p:ph type="body" sz="quarter" idx="13"/>
          </p:nvPr>
        </p:nvSpPr>
        <p:spPr>
          <a:xfrm>
            <a:off x="273845" y="1271309"/>
            <a:ext cx="6528007" cy="4713566"/>
          </a:xfrm>
        </p:spPr>
        <p:txBody>
          <a:bodyPr/>
          <a:lstStyle/>
          <a:p>
            <a:pPr marL="457200" indent="-457200">
              <a:spcBef>
                <a:spcPts val="1800"/>
              </a:spcBef>
              <a:buFont typeface="Arial" panose="020B0604020202020204" pitchFamily="34" charset="0"/>
              <a:buChar char="•"/>
            </a:pPr>
            <a:r>
              <a:rPr lang="de-DE" dirty="0" err="1">
                <a:solidFill>
                  <a:srgbClr val="A50090"/>
                </a:solidFill>
              </a:rPr>
              <a:t>Hippy</a:t>
            </a:r>
            <a:r>
              <a:rPr lang="de-DE" dirty="0">
                <a:solidFill>
                  <a:srgbClr val="A50090"/>
                </a:solidFill>
              </a:rPr>
              <a:t> Erlangen (1994)</a:t>
            </a:r>
          </a:p>
          <a:p>
            <a:pPr marL="457200" indent="-457200">
              <a:spcBef>
                <a:spcPts val="1800"/>
              </a:spcBef>
              <a:buFont typeface="Arial" panose="020B0604020202020204" pitchFamily="34" charset="0"/>
              <a:buChar char="•"/>
            </a:pPr>
            <a:r>
              <a:rPr lang="de-DE" dirty="0">
                <a:solidFill>
                  <a:srgbClr val="A50090"/>
                </a:solidFill>
              </a:rPr>
              <a:t>Aktionen gegen Ausländerfeind-</a:t>
            </a:r>
            <a:r>
              <a:rPr lang="de-DE" dirty="0" err="1">
                <a:solidFill>
                  <a:srgbClr val="A50090"/>
                </a:solidFill>
              </a:rPr>
              <a:t>lichkeit</a:t>
            </a:r>
            <a:r>
              <a:rPr lang="de-DE" dirty="0">
                <a:solidFill>
                  <a:srgbClr val="A50090"/>
                </a:solidFill>
              </a:rPr>
              <a:t>: Plakataktion „I am </a:t>
            </a:r>
            <a:r>
              <a:rPr lang="de-DE" dirty="0" err="1">
                <a:solidFill>
                  <a:srgbClr val="A50090"/>
                </a:solidFill>
              </a:rPr>
              <a:t>You</a:t>
            </a:r>
            <a:r>
              <a:rPr lang="de-DE" dirty="0">
                <a:solidFill>
                  <a:srgbClr val="A50090"/>
                </a:solidFill>
              </a:rPr>
              <a:t>“</a:t>
            </a:r>
          </a:p>
          <a:p>
            <a:pPr marL="457200" indent="-457200">
              <a:spcBef>
                <a:spcPts val="1800"/>
              </a:spcBef>
              <a:buFont typeface="Arial" panose="020B0604020202020204" pitchFamily="34" charset="0"/>
              <a:buChar char="•"/>
            </a:pPr>
            <a:r>
              <a:rPr lang="de-DE" dirty="0">
                <a:solidFill>
                  <a:srgbClr val="A50090"/>
                </a:solidFill>
              </a:rPr>
              <a:t>Christlich Islamische Arbeitsgemeinschaft gegründet (1996)</a:t>
            </a:r>
          </a:p>
          <a:p>
            <a:pPr marL="457200" indent="-457200">
              <a:spcBef>
                <a:spcPts val="1800"/>
              </a:spcBef>
              <a:buFont typeface="Arial" panose="020B0604020202020204" pitchFamily="34" charset="0"/>
              <a:buChar char="•"/>
            </a:pPr>
            <a:r>
              <a:rPr lang="de-DE" dirty="0">
                <a:solidFill>
                  <a:srgbClr val="A50090"/>
                </a:solidFill>
              </a:rPr>
              <a:t>Kampagne zur Einbürgerung und zur doppelten Staatsbürgerschaft</a:t>
            </a:r>
          </a:p>
        </p:txBody>
      </p:sp>
      <p:pic>
        <p:nvPicPr>
          <p:cNvPr id="9" name="Bildplatzhalter 5" descr="Scan von einem Plakat mit der Aufschrift I AM YOU.">
            <a:extLst>
              <a:ext uri="{FF2B5EF4-FFF2-40B4-BE49-F238E27FC236}">
                <a16:creationId xmlns:a16="http://schemas.microsoft.com/office/drawing/2014/main" id="{483A1562-CAB8-410E-A77F-70E576420BA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gray">
          <a:xfrm rot="16200000">
            <a:off x="7537706" y="2121757"/>
            <a:ext cx="4713565" cy="4846582"/>
          </a:xfrm>
          <a:custGeom>
            <a:avLst/>
            <a:gdLst>
              <a:gd name="connsiteX0" fmla="*/ 1980733 w 3961465"/>
              <a:gd name="connsiteY0" fmla="*/ 0 h 3904108"/>
              <a:gd name="connsiteX1" fmla="*/ 3575390 w 3961465"/>
              <a:gd name="connsiteY1" fmla="*/ 379659 h 3904108"/>
              <a:gd name="connsiteX2" fmla="*/ 3961465 w 3961465"/>
              <a:gd name="connsiteY2" fmla="*/ 1952054 h 3904108"/>
              <a:gd name="connsiteX3" fmla="*/ 3575390 w 3961465"/>
              <a:gd name="connsiteY3" fmla="*/ 3524449 h 3904108"/>
              <a:gd name="connsiteX4" fmla="*/ 1980733 w 3961465"/>
              <a:gd name="connsiteY4" fmla="*/ 3904108 h 3904108"/>
              <a:gd name="connsiteX5" fmla="*/ 386075 w 3961465"/>
              <a:gd name="connsiteY5" fmla="*/ 3524449 h 3904108"/>
              <a:gd name="connsiteX6" fmla="*/ 0 w 3961465"/>
              <a:gd name="connsiteY6" fmla="*/ 1952054 h 3904108"/>
              <a:gd name="connsiteX7" fmla="*/ 386075 w 3961465"/>
              <a:gd name="connsiteY7" fmla="*/ 379659 h 3904108"/>
              <a:gd name="connsiteX8" fmla="*/ 1980733 w 3961465"/>
              <a:gd name="connsiteY8" fmla="*/ 0 h 39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1465" h="3904108">
                <a:moveTo>
                  <a:pt x="1980733" y="0"/>
                </a:moveTo>
                <a:cubicBezTo>
                  <a:pt x="2343307" y="0"/>
                  <a:pt x="3337031" y="144472"/>
                  <a:pt x="3575390" y="379659"/>
                </a:cubicBezTo>
                <a:cubicBezTo>
                  <a:pt x="3813749" y="614846"/>
                  <a:pt x="3961465" y="1595914"/>
                  <a:pt x="3961465" y="1952054"/>
                </a:cubicBezTo>
                <a:cubicBezTo>
                  <a:pt x="3961465" y="2311555"/>
                  <a:pt x="3813749" y="3289262"/>
                  <a:pt x="3575390" y="3524449"/>
                </a:cubicBezTo>
                <a:cubicBezTo>
                  <a:pt x="3337031" y="3759636"/>
                  <a:pt x="2343307" y="3904108"/>
                  <a:pt x="1980733" y="3904108"/>
                </a:cubicBezTo>
                <a:cubicBezTo>
                  <a:pt x="1618158" y="3904108"/>
                  <a:pt x="624434" y="3759636"/>
                  <a:pt x="386075" y="3524449"/>
                </a:cubicBezTo>
                <a:cubicBezTo>
                  <a:pt x="147715" y="3289262"/>
                  <a:pt x="0" y="2311555"/>
                  <a:pt x="0" y="1952054"/>
                </a:cubicBezTo>
                <a:cubicBezTo>
                  <a:pt x="0" y="1595914"/>
                  <a:pt x="147715" y="614846"/>
                  <a:pt x="386075" y="379659"/>
                </a:cubicBezTo>
                <a:cubicBezTo>
                  <a:pt x="624434" y="144472"/>
                  <a:pt x="1618158" y="0"/>
                  <a:pt x="1980733" y="0"/>
                </a:cubicBezTo>
                <a:close/>
              </a:path>
            </a:pathLst>
          </a:custGeom>
        </p:spPr>
      </p:pic>
    </p:spTree>
    <p:extLst>
      <p:ext uri="{BB962C8B-B14F-4D97-AF65-F5344CB8AC3E}">
        <p14:creationId xmlns:p14="http://schemas.microsoft.com/office/powerpoint/2010/main" val="355796331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Zeitungsauschnitt von der Zeitung des Ausländerbeirates Erlangen.">
            <a:extLst>
              <a:ext uri="{FF2B5EF4-FFF2-40B4-BE49-F238E27FC236}">
                <a16:creationId xmlns:a16="http://schemas.microsoft.com/office/drawing/2014/main" id="{9E5EC0FA-CBD4-42D2-8144-BA9218338408}"/>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71466" y="434147"/>
            <a:ext cx="5837637" cy="2994567"/>
          </a:xfrm>
          <a:prstGeom prst="rect">
            <a:avLst/>
          </a:prstGeom>
        </p:spPr>
      </p:pic>
      <p:pic>
        <p:nvPicPr>
          <p:cNvPr id="17" name="Grafik 16" descr="Zeitungsauschnitt von der Zeitung des Ausländerbeirates Erlangen.">
            <a:extLst>
              <a:ext uri="{FF2B5EF4-FFF2-40B4-BE49-F238E27FC236}">
                <a16:creationId xmlns:a16="http://schemas.microsoft.com/office/drawing/2014/main" id="{D2593276-DB2B-4502-A999-A7122138A3C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57343" y="2651019"/>
            <a:ext cx="6558398" cy="3326805"/>
          </a:xfrm>
          <a:prstGeom prst="rect">
            <a:avLst/>
          </a:prstGeom>
        </p:spPr>
      </p:pic>
      <p:pic>
        <p:nvPicPr>
          <p:cNvPr id="18" name="Grafik 17" descr="Zeitungsauschnitt von der Zeitung des Ausländerbeirates Erlangen.">
            <a:extLst>
              <a:ext uri="{FF2B5EF4-FFF2-40B4-BE49-F238E27FC236}">
                <a16:creationId xmlns:a16="http://schemas.microsoft.com/office/drawing/2014/main" id="{D1E7A3B5-1570-4490-BD1E-658FC3C46427}"/>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518839" y="1424253"/>
            <a:ext cx="5608637" cy="2994567"/>
          </a:xfrm>
          <a:prstGeom prst="rect">
            <a:avLst/>
          </a:prstGeom>
        </p:spPr>
      </p:pic>
      <p:pic>
        <p:nvPicPr>
          <p:cNvPr id="19" name="Grafik 18" descr="Zeitungsauschnitt von der Zeitung des Ausländerbeirates Erlangen.">
            <a:extLst>
              <a:ext uri="{FF2B5EF4-FFF2-40B4-BE49-F238E27FC236}">
                <a16:creationId xmlns:a16="http://schemas.microsoft.com/office/drawing/2014/main" id="{BDA67425-5420-4230-A472-1BEDD7A4F57C}"/>
              </a:ext>
            </a:extLst>
          </p:cNvPr>
          <p:cNvPicPr>
            <a:picLocks noChangeAspect="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6328612" y="3976010"/>
            <a:ext cx="5408842" cy="2604609"/>
          </a:xfrm>
          <a:prstGeom prst="rect">
            <a:avLst/>
          </a:prstGeom>
        </p:spPr>
      </p:pic>
      <p:sp>
        <p:nvSpPr>
          <p:cNvPr id="13" name="Flussdiagramm: Grenzstelle 12">
            <a:extLst>
              <a:ext uri="{FF2B5EF4-FFF2-40B4-BE49-F238E27FC236}">
                <a16:creationId xmlns:a16="http://schemas.microsoft.com/office/drawing/2014/main" id="{7331F336-9BD4-4703-87F4-6A7CA44CE7D9}"/>
              </a:ext>
            </a:extLst>
          </p:cNvPr>
          <p:cNvSpPr/>
          <p:nvPr/>
        </p:nvSpPr>
        <p:spPr bwMode="gray">
          <a:xfrm>
            <a:off x="5280036" y="792783"/>
            <a:ext cx="3271409" cy="733001"/>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Zeitung des AIB in den 90er Jahren </a:t>
            </a:r>
          </a:p>
        </p:txBody>
      </p:sp>
    </p:spTree>
    <p:extLst>
      <p:ext uri="{BB962C8B-B14F-4D97-AF65-F5344CB8AC3E}">
        <p14:creationId xmlns:p14="http://schemas.microsoft.com/office/powerpoint/2010/main" val="350289520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34C49-966D-4888-8E37-1A018CD0CB87}"/>
              </a:ext>
            </a:extLst>
          </p:cNvPr>
          <p:cNvSpPr>
            <a:spLocks noGrp="1"/>
          </p:cNvSpPr>
          <p:nvPr>
            <p:ph type="title"/>
          </p:nvPr>
        </p:nvSpPr>
        <p:spPr/>
        <p:txBody>
          <a:bodyPr/>
          <a:lstStyle/>
          <a:p>
            <a:endParaRPr lang="de-DE"/>
          </a:p>
        </p:txBody>
      </p:sp>
      <p:pic>
        <p:nvPicPr>
          <p:cNvPr id="5" name="Bildplatzhalter 4" descr="Viele Kinder mit verschiedenen Flaggen aus Papier halten einem Mann diese entgegen. Er trägt einen Anzug und ist im Profil zu sehen. Hinter ihm sieht man einen anderen Mann mit Brille auch im Profil.">
            <a:extLst>
              <a:ext uri="{FF2B5EF4-FFF2-40B4-BE49-F238E27FC236}">
                <a16:creationId xmlns:a16="http://schemas.microsoft.com/office/drawing/2014/main" id="{146DE385-65B7-4C51-8DFB-8783B36163E0}"/>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tretch>
            <a:fillRect/>
          </a:stretch>
        </p:blipFill>
        <p:spPr>
          <a:xfrm>
            <a:off x="2316481" y="0"/>
            <a:ext cx="9875519" cy="6857999"/>
          </a:xfrm>
        </p:spPr>
      </p:pic>
      <p:sp>
        <p:nvSpPr>
          <p:cNvPr id="6" name="Flussdiagramm: Grenzstelle 5">
            <a:extLst>
              <a:ext uri="{FF2B5EF4-FFF2-40B4-BE49-F238E27FC236}">
                <a16:creationId xmlns:a16="http://schemas.microsoft.com/office/drawing/2014/main" id="{531B52D1-C36A-4B33-BC7A-590464B6EFD9}"/>
              </a:ext>
            </a:extLst>
          </p:cNvPr>
          <p:cNvSpPr/>
          <p:nvPr/>
        </p:nvSpPr>
        <p:spPr bwMode="gray">
          <a:xfrm>
            <a:off x="199367" y="5172148"/>
            <a:ext cx="4234227" cy="108480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20 Jähriges Jubiläum AIB</a:t>
            </a:r>
          </a:p>
        </p:txBody>
      </p:sp>
    </p:spTree>
    <p:extLst>
      <p:ext uri="{BB962C8B-B14F-4D97-AF65-F5344CB8AC3E}">
        <p14:creationId xmlns:p14="http://schemas.microsoft.com/office/powerpoint/2010/main" val="328538303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6990F-B99C-4889-A9FC-0FF5971D00C1}"/>
              </a:ext>
            </a:extLst>
          </p:cNvPr>
          <p:cNvSpPr>
            <a:spLocks noGrp="1"/>
          </p:cNvSpPr>
          <p:nvPr>
            <p:ph type="title"/>
          </p:nvPr>
        </p:nvSpPr>
        <p:spPr/>
        <p:txBody>
          <a:bodyPr/>
          <a:lstStyle/>
          <a:p>
            <a:endParaRPr lang="de-DE"/>
          </a:p>
        </p:txBody>
      </p:sp>
      <p:pic>
        <p:nvPicPr>
          <p:cNvPr id="11" name="Bildplatzhalter 10" descr="Ausschnitt auf einer Zeitung mit der Schlagzeile: &quot;Gewalt überwinden&quot;">
            <a:extLst>
              <a:ext uri="{FF2B5EF4-FFF2-40B4-BE49-F238E27FC236}">
                <a16:creationId xmlns:a16="http://schemas.microsoft.com/office/drawing/2014/main" id="{D3D81A0E-5CCF-4AE8-9068-D70871C95481}"/>
              </a:ext>
            </a:extLst>
          </p:cNvPr>
          <p:cNvPicPr>
            <a:picLocks noGrp="1" noChangeAspect="1"/>
          </p:cNvPicPr>
          <p:nvPr>
            <p:ph type="pic" sz="quarter" idx="16"/>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2839452"/>
            <a:ext cx="6678476" cy="4018547"/>
          </a:xfrm>
        </p:spPr>
      </p:pic>
      <p:pic>
        <p:nvPicPr>
          <p:cNvPr id="6" name="Bildplatzhalter 5" descr="Ausschnitt auf einer Zeitung mit der Schlagzeile: &quot;Skinhead griff Afrikaner an&quot;">
            <a:extLst>
              <a:ext uri="{FF2B5EF4-FFF2-40B4-BE49-F238E27FC236}">
                <a16:creationId xmlns:a16="http://schemas.microsoft.com/office/drawing/2014/main" id="{BC435A32-D606-4EC3-8C2F-4E917D54C7B4}"/>
              </a:ext>
            </a:extLst>
          </p:cNvPr>
          <p:cNvPicPr>
            <a:picLocks noGrp="1" noChangeAspect="1"/>
          </p:cNvPicPr>
          <p:nvPr>
            <p:ph type="pic" sz="quarter" idx="17"/>
          </p:nvPr>
        </p:nvPicPr>
        <p:blipFill>
          <a:blip r:embed="rId4">
            <a:extLst>
              <a:ext uri="{28A0092B-C50C-407E-A947-70E740481C1C}">
                <a14:useLocalDpi xmlns:a14="http://schemas.microsoft.com/office/drawing/2010/main"/>
              </a:ext>
            </a:extLst>
          </a:blip>
          <a:stretch>
            <a:fillRect/>
          </a:stretch>
        </p:blipFill>
        <p:spPr>
          <a:xfrm>
            <a:off x="5880973" y="-2"/>
            <a:ext cx="6332260" cy="5317960"/>
          </a:xfrm>
        </p:spPr>
      </p:pic>
      <p:sp>
        <p:nvSpPr>
          <p:cNvPr id="13" name="Flussdiagramm: Grenzstelle 12">
            <a:extLst>
              <a:ext uri="{FF2B5EF4-FFF2-40B4-BE49-F238E27FC236}">
                <a16:creationId xmlns:a16="http://schemas.microsoft.com/office/drawing/2014/main" id="{CDE8ADD8-9B12-411C-8EF7-BB999EBE709C}"/>
              </a:ext>
            </a:extLst>
          </p:cNvPr>
          <p:cNvSpPr/>
          <p:nvPr/>
        </p:nvSpPr>
        <p:spPr bwMode="gray">
          <a:xfrm>
            <a:off x="1222125" y="748628"/>
            <a:ext cx="4234227" cy="1342194"/>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„Interkultureller Monat“ im Zeichen gegen rechte Gewalt </a:t>
            </a:r>
          </a:p>
        </p:txBody>
      </p:sp>
    </p:spTree>
    <p:extLst>
      <p:ext uri="{BB962C8B-B14F-4D97-AF65-F5344CB8AC3E}">
        <p14:creationId xmlns:p14="http://schemas.microsoft.com/office/powerpoint/2010/main" val="231899265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DCEB8-A4B0-4844-9259-BED87548C31B}"/>
              </a:ext>
            </a:extLst>
          </p:cNvPr>
          <p:cNvSpPr>
            <a:spLocks noGrp="1"/>
          </p:cNvSpPr>
          <p:nvPr>
            <p:ph type="title"/>
          </p:nvPr>
        </p:nvSpPr>
        <p:spPr/>
        <p:txBody>
          <a:bodyPr/>
          <a:lstStyle/>
          <a:p>
            <a:endParaRPr lang="de-DE"/>
          </a:p>
        </p:txBody>
      </p:sp>
      <p:pic>
        <p:nvPicPr>
          <p:cNvPr id="9" name="Grafik 8" descr="Ausschnitt auf einer Zeitung mit der Schlagzeile: Notwendiger denn je, darauf sind auch drei Männer zu sehen, die sich einander zugewand unterhalten">
            <a:extLst>
              <a:ext uri="{FF2B5EF4-FFF2-40B4-BE49-F238E27FC236}">
                <a16:creationId xmlns:a16="http://schemas.microsoft.com/office/drawing/2014/main" id="{5BDA453E-F4D6-4AD9-9188-B457DA5284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9915" y="319856"/>
            <a:ext cx="8324229" cy="4431373"/>
          </a:xfrm>
          <a:prstGeom prst="rect">
            <a:avLst/>
          </a:prstGeom>
        </p:spPr>
      </p:pic>
      <p:pic>
        <p:nvPicPr>
          <p:cNvPr id="10" name="Grafik 9" descr="Ausschnitt auf einer Zeitung mit der Schlagzeile: Mit Zivilcourage gegen den Rechtsradikalismus. Zudem ist ein Man zu sehen der im Anzug in die Kamera lächelt.">
            <a:extLst>
              <a:ext uri="{FF2B5EF4-FFF2-40B4-BE49-F238E27FC236}">
                <a16:creationId xmlns:a16="http://schemas.microsoft.com/office/drawing/2014/main" id="{564ADFA3-7BEE-4864-854C-FC118866F1FF}"/>
              </a:ext>
            </a:extLst>
          </p:cNvPr>
          <p:cNvPicPr>
            <a:picLocks noChangeAspect="1"/>
          </p:cNvPicPr>
          <p:nvPr/>
        </p:nvPicPr>
        <p:blipFill rotWithShape="1">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582556" y="3046341"/>
            <a:ext cx="7279529" cy="3599002"/>
          </a:xfrm>
          <a:prstGeom prst="rect">
            <a:avLst/>
          </a:prstGeom>
        </p:spPr>
      </p:pic>
      <p:sp>
        <p:nvSpPr>
          <p:cNvPr id="11" name="Flussdiagramm: Grenzstelle 10">
            <a:extLst>
              <a:ext uri="{FF2B5EF4-FFF2-40B4-BE49-F238E27FC236}">
                <a16:creationId xmlns:a16="http://schemas.microsoft.com/office/drawing/2014/main" id="{978FD32B-E8E8-4568-80F2-B0D4C83CB9FC}"/>
              </a:ext>
            </a:extLst>
          </p:cNvPr>
          <p:cNvSpPr/>
          <p:nvPr/>
        </p:nvSpPr>
        <p:spPr bwMode="gray">
          <a:xfrm>
            <a:off x="699433" y="5082387"/>
            <a:ext cx="3686833" cy="835871"/>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AIB setzt sich für Menschenwürde ein</a:t>
            </a:r>
          </a:p>
        </p:txBody>
      </p:sp>
    </p:spTree>
    <p:extLst>
      <p:ext uri="{BB962C8B-B14F-4D97-AF65-F5344CB8AC3E}">
        <p14:creationId xmlns:p14="http://schemas.microsoft.com/office/powerpoint/2010/main" val="425251998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50831-28CF-4965-B493-27D3DD40F7C4}"/>
              </a:ext>
            </a:extLst>
          </p:cNvPr>
          <p:cNvSpPr>
            <a:spLocks noGrp="1"/>
          </p:cNvSpPr>
          <p:nvPr>
            <p:ph type="title"/>
          </p:nvPr>
        </p:nvSpPr>
        <p:spPr/>
        <p:txBody>
          <a:bodyPr/>
          <a:lstStyle/>
          <a:p>
            <a:endParaRPr lang="de-DE"/>
          </a:p>
        </p:txBody>
      </p:sp>
      <p:pic>
        <p:nvPicPr>
          <p:cNvPr id="5" name="Grafik 4" descr="Ausschnitt auf einer Zeitung mit der Schlagzeile: Umstrittene Pläne zur Einbürgerung ">
            <a:extLst>
              <a:ext uri="{FF2B5EF4-FFF2-40B4-BE49-F238E27FC236}">
                <a16:creationId xmlns:a16="http://schemas.microsoft.com/office/drawing/2014/main" id="{C0ACE9B2-A20A-40B7-ADD2-78674AEBCB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000" y="36000"/>
            <a:ext cx="7341041" cy="4398829"/>
          </a:xfrm>
          <a:prstGeom prst="rect">
            <a:avLst/>
          </a:prstGeom>
        </p:spPr>
      </p:pic>
      <p:pic>
        <p:nvPicPr>
          <p:cNvPr id="9" name="Bildplatzhalter 8" descr="Drei menschen halten Ballons in den Händen und hinter einem Infostand mit der Aufschrift &quot;der Ausländer/innenbeirat Erlangen&quot;">
            <a:extLst>
              <a:ext uri="{FF2B5EF4-FFF2-40B4-BE49-F238E27FC236}">
                <a16:creationId xmlns:a16="http://schemas.microsoft.com/office/drawing/2014/main" id="{D50A201C-E28D-45EB-8E3C-15EB0E0B8991}"/>
              </a:ext>
            </a:extLst>
          </p:cNvPr>
          <p:cNvPicPr>
            <a:picLocks noGrp="1" noChangeAspect="1"/>
          </p:cNvPicPr>
          <p:nvPr>
            <p:ph type="pic" sz="quarter" idx="18"/>
          </p:nvPr>
        </p:nvPicPr>
        <p:blipFill>
          <a:blip r:embed="rId4" cstate="email">
            <a:extLst>
              <a:ext uri="{28A0092B-C50C-407E-A947-70E740481C1C}">
                <a14:useLocalDpi xmlns:a14="http://schemas.microsoft.com/office/drawing/2010/main"/>
              </a:ext>
            </a:extLst>
          </a:blip>
          <a:srcRect/>
          <a:stretch>
            <a:fillRect/>
          </a:stretch>
        </p:blipFill>
        <p:spPr>
          <a:xfrm>
            <a:off x="5984216" y="774564"/>
            <a:ext cx="5927047" cy="5958728"/>
          </a:xfrm>
        </p:spPr>
      </p:pic>
      <p:sp>
        <p:nvSpPr>
          <p:cNvPr id="10" name="Flussdiagramm: Grenzstelle 9">
            <a:extLst>
              <a:ext uri="{FF2B5EF4-FFF2-40B4-BE49-F238E27FC236}">
                <a16:creationId xmlns:a16="http://schemas.microsoft.com/office/drawing/2014/main" id="{399666F2-AB1E-4E6F-B95A-55ED945D49DB}"/>
              </a:ext>
            </a:extLst>
          </p:cNvPr>
          <p:cNvSpPr/>
          <p:nvPr/>
        </p:nvSpPr>
        <p:spPr bwMode="gray">
          <a:xfrm>
            <a:off x="1641188" y="4885770"/>
            <a:ext cx="4226963" cy="93547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AIB informiert über Einbürgerung</a:t>
            </a:r>
          </a:p>
        </p:txBody>
      </p:sp>
    </p:spTree>
    <p:extLst>
      <p:ext uri="{BB962C8B-B14F-4D97-AF65-F5344CB8AC3E}">
        <p14:creationId xmlns:p14="http://schemas.microsoft.com/office/powerpoint/2010/main" val="420973526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can der Satzung des Ausländerbeirates ">
            <a:extLst>
              <a:ext uri="{FF2B5EF4-FFF2-40B4-BE49-F238E27FC236}">
                <a16:creationId xmlns:a16="http://schemas.microsoft.com/office/drawing/2014/main" id="{E2260981-F6ED-43C8-BEFA-F0920B367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10" y="653902"/>
            <a:ext cx="5582094" cy="5905193"/>
          </a:xfrm>
          <a:prstGeom prst="rect">
            <a:avLst/>
          </a:prstGeom>
        </p:spPr>
      </p:pic>
      <p:sp>
        <p:nvSpPr>
          <p:cNvPr id="11" name="Flussdiagramm: Grenzstelle 10">
            <a:extLst>
              <a:ext uri="{FF2B5EF4-FFF2-40B4-BE49-F238E27FC236}">
                <a16:creationId xmlns:a16="http://schemas.microsoft.com/office/drawing/2014/main" id="{E4A5D3FA-EB19-4008-A3CF-2B4A9D8B2320}"/>
              </a:ext>
            </a:extLst>
          </p:cNvPr>
          <p:cNvSpPr/>
          <p:nvPr/>
        </p:nvSpPr>
        <p:spPr bwMode="gray">
          <a:xfrm>
            <a:off x="5074221" y="5782918"/>
            <a:ext cx="2565481" cy="776177"/>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Satzung des AIB aus 1995</a:t>
            </a:r>
          </a:p>
        </p:txBody>
      </p:sp>
      <p:pic>
        <p:nvPicPr>
          <p:cNvPr id="4" name="Bildplatzhalter 5" descr="Zwei Männer sitzen hinter einem Podium, vor ihnen Mikrofone und Dokumente.">
            <a:extLst>
              <a:ext uri="{FF2B5EF4-FFF2-40B4-BE49-F238E27FC236}">
                <a16:creationId xmlns:a16="http://schemas.microsoft.com/office/drawing/2014/main" id="{B1730B17-38E3-4B79-8189-8AC9A28C6E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71284" y="-3"/>
            <a:ext cx="6833274" cy="5635345"/>
          </a:xfrm>
          <a:custGeom>
            <a:avLst/>
            <a:gdLst>
              <a:gd name="connsiteX0" fmla="*/ 0 w 6698540"/>
              <a:gd name="connsiteY0" fmla="*/ 0 h 2990423"/>
              <a:gd name="connsiteX1" fmla="*/ 6374651 w 6698540"/>
              <a:gd name="connsiteY1" fmla="*/ 0 h 2990423"/>
              <a:gd name="connsiteX2" fmla="*/ 6382480 w 6698540"/>
              <a:gd name="connsiteY2" fmla="*/ 32162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6374651 w 6698540"/>
              <a:gd name="connsiteY1" fmla="*/ 0 h 2990423"/>
              <a:gd name="connsiteX2" fmla="*/ 4793023 w 6698540"/>
              <a:gd name="connsiteY2" fmla="*/ 50920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793023 w 6698540"/>
              <a:gd name="connsiteY2" fmla="*/ 50920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98540"/>
              <a:gd name="connsiteY0" fmla="*/ 0 h 2990423"/>
              <a:gd name="connsiteX1" fmla="*/ 4433997 w 6698540"/>
              <a:gd name="connsiteY1" fmla="*/ 0 h 2990423"/>
              <a:gd name="connsiteX2" fmla="*/ 4532533 w 6698540"/>
              <a:gd name="connsiteY2" fmla="*/ 213856 h 2990423"/>
              <a:gd name="connsiteX3" fmla="*/ 4795351 w 6698540"/>
              <a:gd name="connsiteY3" fmla="*/ 505427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 name="connsiteX0" fmla="*/ 0 w 6660325"/>
              <a:gd name="connsiteY0" fmla="*/ 0 h 2990423"/>
              <a:gd name="connsiteX1" fmla="*/ 4433997 w 6660325"/>
              <a:gd name="connsiteY1" fmla="*/ 0 h 2990423"/>
              <a:gd name="connsiteX2" fmla="*/ 4532533 w 6660325"/>
              <a:gd name="connsiteY2" fmla="*/ 213856 h 2990423"/>
              <a:gd name="connsiteX3" fmla="*/ 4795351 w 6660325"/>
              <a:gd name="connsiteY3" fmla="*/ 505427 h 2990423"/>
              <a:gd name="connsiteX4" fmla="*/ 6268731 w 6660325"/>
              <a:gd name="connsiteY4" fmla="*/ 748372 h 2990423"/>
              <a:gd name="connsiteX5" fmla="*/ 6660325 w 6660325"/>
              <a:gd name="connsiteY5" fmla="*/ 987296 h 2990423"/>
              <a:gd name="connsiteX6" fmla="*/ 6162574 w 6660325"/>
              <a:gd name="connsiteY6" fmla="*/ 2325138 h 2990423"/>
              <a:gd name="connsiteX7" fmla="*/ 3402010 w 6660325"/>
              <a:gd name="connsiteY7" fmla="*/ 2990423 h 2990423"/>
              <a:gd name="connsiteX8" fmla="*/ 644804 w 6660325"/>
              <a:gd name="connsiteY8" fmla="*/ 2325138 h 2990423"/>
              <a:gd name="connsiteX9" fmla="*/ 0 w 6660325"/>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268731 w 6396249"/>
              <a:gd name="connsiteY4" fmla="*/ 748372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795351 w 6396249"/>
              <a:gd name="connsiteY3" fmla="*/ 505427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33997 w 6396249"/>
              <a:gd name="connsiteY1" fmla="*/ 0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25792 w 6396249"/>
              <a:gd name="connsiteY3" fmla="*/ 496798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35939 w 6396249"/>
              <a:gd name="connsiteY3" fmla="*/ 502550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 name="connsiteX0" fmla="*/ 0 w 6396249"/>
              <a:gd name="connsiteY0" fmla="*/ 0 h 2990423"/>
              <a:gd name="connsiteX1" fmla="*/ 4408630 w 6396249"/>
              <a:gd name="connsiteY1" fmla="*/ 2877 h 2990423"/>
              <a:gd name="connsiteX2" fmla="*/ 4532533 w 6396249"/>
              <a:gd name="connsiteY2" fmla="*/ 213856 h 2990423"/>
              <a:gd name="connsiteX3" fmla="*/ 4835939 w 6396249"/>
              <a:gd name="connsiteY3" fmla="*/ 502550 h 2990423"/>
              <a:gd name="connsiteX4" fmla="*/ 6329613 w 6396249"/>
              <a:gd name="connsiteY4" fmla="*/ 759877 h 2990423"/>
              <a:gd name="connsiteX5" fmla="*/ 6321687 w 6396249"/>
              <a:gd name="connsiteY5" fmla="*/ 957761 h 2990423"/>
              <a:gd name="connsiteX6" fmla="*/ 6162574 w 6396249"/>
              <a:gd name="connsiteY6" fmla="*/ 2325138 h 2990423"/>
              <a:gd name="connsiteX7" fmla="*/ 3402010 w 6396249"/>
              <a:gd name="connsiteY7" fmla="*/ 2990423 h 2990423"/>
              <a:gd name="connsiteX8" fmla="*/ 644804 w 6396249"/>
              <a:gd name="connsiteY8" fmla="*/ 2325138 h 2990423"/>
              <a:gd name="connsiteX9" fmla="*/ 0 w 6396249"/>
              <a:gd name="connsiteY9" fmla="*/ 0 h 29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249" h="2990423">
                <a:moveTo>
                  <a:pt x="0" y="0"/>
                </a:moveTo>
                <a:lnTo>
                  <a:pt x="4408630" y="2877"/>
                </a:lnTo>
                <a:cubicBezTo>
                  <a:pt x="4411240" y="13598"/>
                  <a:pt x="4529923" y="203135"/>
                  <a:pt x="4532533" y="213856"/>
                </a:cubicBezTo>
                <a:cubicBezTo>
                  <a:pt x="4639652" y="359270"/>
                  <a:pt x="4668773" y="370374"/>
                  <a:pt x="4835939" y="502550"/>
                </a:cubicBezTo>
                <a:cubicBezTo>
                  <a:pt x="5521070" y="705379"/>
                  <a:pt x="5695217" y="669050"/>
                  <a:pt x="6329613" y="759877"/>
                </a:cubicBezTo>
                <a:cubicBezTo>
                  <a:pt x="6311750" y="822961"/>
                  <a:pt x="6324329" y="891800"/>
                  <a:pt x="6321687" y="957761"/>
                </a:cubicBezTo>
                <a:cubicBezTo>
                  <a:pt x="6205949" y="1531460"/>
                  <a:pt x="6649187" y="1986361"/>
                  <a:pt x="6162574" y="2325138"/>
                </a:cubicBezTo>
                <a:cubicBezTo>
                  <a:pt x="5675961" y="2663915"/>
                  <a:pt x="4033380" y="2990423"/>
                  <a:pt x="3402010" y="2990423"/>
                </a:cubicBezTo>
                <a:cubicBezTo>
                  <a:pt x="2773998" y="2990423"/>
                  <a:pt x="1054522" y="2735061"/>
                  <a:pt x="644804" y="2325138"/>
                </a:cubicBezTo>
                <a:cubicBezTo>
                  <a:pt x="305610" y="1985775"/>
                  <a:pt x="73884" y="776166"/>
                  <a:pt x="0" y="0"/>
                </a:cubicBezTo>
                <a:close/>
              </a:path>
            </a:pathLst>
          </a:custGeom>
        </p:spPr>
      </p:pic>
      <p:sp>
        <p:nvSpPr>
          <p:cNvPr id="5" name="Flussdiagramm: Grenzstelle 4">
            <a:extLst>
              <a:ext uri="{FF2B5EF4-FFF2-40B4-BE49-F238E27FC236}">
                <a16:creationId xmlns:a16="http://schemas.microsoft.com/office/drawing/2014/main" id="{15BB9C61-4A26-48C2-AE09-8EFFF3D55783}"/>
              </a:ext>
            </a:extLst>
          </p:cNvPr>
          <p:cNvSpPr/>
          <p:nvPr/>
        </p:nvSpPr>
        <p:spPr bwMode="gray">
          <a:xfrm>
            <a:off x="4031981" y="298905"/>
            <a:ext cx="3368279" cy="831914"/>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Vorsitz AIB </a:t>
            </a:r>
          </a:p>
          <a:p>
            <a:pPr algn="ctr"/>
            <a:r>
              <a:rPr lang="de-DE" sz="2400" dirty="0" err="1">
                <a:solidFill>
                  <a:schemeClr val="tx1"/>
                </a:solidFill>
              </a:rPr>
              <a:t>Cheliotis</a:t>
            </a:r>
            <a:r>
              <a:rPr lang="de-DE" sz="2400" dirty="0">
                <a:solidFill>
                  <a:schemeClr val="tx1"/>
                </a:solidFill>
              </a:rPr>
              <a:t> und Ortega</a:t>
            </a:r>
          </a:p>
        </p:txBody>
      </p:sp>
    </p:spTree>
    <p:extLst>
      <p:ext uri="{BB962C8B-B14F-4D97-AF65-F5344CB8AC3E}">
        <p14:creationId xmlns:p14="http://schemas.microsoft.com/office/powerpoint/2010/main" val="187379521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BE6B8-7D33-4581-96AF-425E1A6DE3A6}"/>
              </a:ext>
            </a:extLst>
          </p:cNvPr>
          <p:cNvSpPr>
            <a:spLocks noGrp="1"/>
          </p:cNvSpPr>
          <p:nvPr>
            <p:ph type="title"/>
          </p:nvPr>
        </p:nvSpPr>
        <p:spPr/>
        <p:txBody>
          <a:bodyPr/>
          <a:lstStyle/>
          <a:p>
            <a:endParaRPr lang="de-DE"/>
          </a:p>
        </p:txBody>
      </p:sp>
      <p:pic>
        <p:nvPicPr>
          <p:cNvPr id="9" name="Bildplatzhalter 8" descr="Männer und Frauen sitzen in einer Runde auf Sofaas um einen kleinen tisch herum und unterhalten sich.">
            <a:extLst>
              <a:ext uri="{FF2B5EF4-FFF2-40B4-BE49-F238E27FC236}">
                <a16:creationId xmlns:a16="http://schemas.microsoft.com/office/drawing/2014/main" id="{86EB37D8-38EF-4651-821C-683AE07C6C3B}"/>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tretch>
            <a:fillRect/>
          </a:stretch>
        </p:blipFill>
        <p:spPr>
          <a:xfrm>
            <a:off x="2313484" y="0"/>
            <a:ext cx="9878516" cy="6857999"/>
          </a:xfrm>
        </p:spPr>
      </p:pic>
      <p:sp>
        <p:nvSpPr>
          <p:cNvPr id="10" name="Flussdiagramm: Grenzstelle 9">
            <a:extLst>
              <a:ext uri="{FF2B5EF4-FFF2-40B4-BE49-F238E27FC236}">
                <a16:creationId xmlns:a16="http://schemas.microsoft.com/office/drawing/2014/main" id="{82014516-55F8-4009-AE33-AF9238477106}"/>
              </a:ext>
            </a:extLst>
          </p:cNvPr>
          <p:cNvSpPr/>
          <p:nvPr/>
        </p:nvSpPr>
        <p:spPr bwMode="gray">
          <a:xfrm>
            <a:off x="144874" y="595015"/>
            <a:ext cx="5021486" cy="1153775"/>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Tag des Flüchtlings </a:t>
            </a:r>
          </a:p>
          <a:p>
            <a:pPr algn="ctr"/>
            <a:r>
              <a:rPr lang="de-DE" sz="2400" dirty="0">
                <a:solidFill>
                  <a:schemeClr val="bg1"/>
                </a:solidFill>
              </a:rPr>
              <a:t>OB Dr. </a:t>
            </a:r>
            <a:r>
              <a:rPr lang="de-DE" sz="2400" dirty="0" err="1">
                <a:solidFill>
                  <a:schemeClr val="bg1"/>
                </a:solidFill>
              </a:rPr>
              <a:t>Balleis</a:t>
            </a:r>
            <a:r>
              <a:rPr lang="de-DE" sz="2400" dirty="0">
                <a:solidFill>
                  <a:schemeClr val="bg1"/>
                </a:solidFill>
              </a:rPr>
              <a:t> besucht Asylunterkunft </a:t>
            </a:r>
          </a:p>
        </p:txBody>
      </p:sp>
    </p:spTree>
    <p:extLst>
      <p:ext uri="{BB962C8B-B14F-4D97-AF65-F5344CB8AC3E}">
        <p14:creationId xmlns:p14="http://schemas.microsoft.com/office/powerpoint/2010/main" val="340847500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4679A0C8-C5D3-4B0F-9DA4-B3972F86F7C3}"/>
              </a:ext>
            </a:extLst>
          </p:cNvPr>
          <p:cNvGrpSpPr/>
          <p:nvPr/>
        </p:nvGrpSpPr>
        <p:grpSpPr>
          <a:xfrm>
            <a:off x="265719" y="1154498"/>
            <a:ext cx="4849660" cy="4892843"/>
            <a:chOff x="1046827" y="1138989"/>
            <a:chExt cx="4000344" cy="4892843"/>
          </a:xfrm>
        </p:grpSpPr>
        <p:cxnSp>
          <p:nvCxnSpPr>
            <p:cNvPr id="7" name="Gerade Verbindung mit Pfeil 6">
              <a:extLst>
                <a:ext uri="{FF2B5EF4-FFF2-40B4-BE49-F238E27FC236}">
                  <a16:creationId xmlns:a16="http://schemas.microsoft.com/office/drawing/2014/main" id="{7F128347-5FCB-4C39-82E3-28D88DC84529}"/>
                </a:ext>
              </a:extLst>
            </p:cNvPr>
            <p:cNvCxnSpPr/>
            <p:nvPr/>
          </p:nvCxnSpPr>
          <p:spPr bwMode="gray">
            <a:xfrm>
              <a:off x="2326105" y="1138989"/>
              <a:ext cx="0" cy="4892843"/>
            </a:xfrm>
            <a:prstGeom prst="straightConnector1">
              <a:avLst/>
            </a:prstGeom>
            <a:ln w="34925" cap="sq">
              <a:solidFill>
                <a:srgbClr val="602081"/>
              </a:solidFill>
              <a:tailEnd type="triangle"/>
            </a:ln>
          </p:spPr>
          <p:style>
            <a:lnRef idx="1">
              <a:schemeClr val="accent1"/>
            </a:lnRef>
            <a:fillRef idx="0">
              <a:schemeClr val="accent1"/>
            </a:fillRef>
            <a:effectRef idx="0">
              <a:schemeClr val="accent1"/>
            </a:effectRef>
            <a:fontRef idx="minor">
              <a:schemeClr val="tx1"/>
            </a:fontRef>
          </p:style>
        </p:cxnSp>
        <p:sp>
          <p:nvSpPr>
            <p:cNvPr id="10" name="Legende: Linie 9">
              <a:extLst>
                <a:ext uri="{FF2B5EF4-FFF2-40B4-BE49-F238E27FC236}">
                  <a16:creationId xmlns:a16="http://schemas.microsoft.com/office/drawing/2014/main" id="{991ABEA9-28D3-421D-9B09-FD177418DB17}"/>
                </a:ext>
              </a:extLst>
            </p:cNvPr>
            <p:cNvSpPr/>
            <p:nvPr/>
          </p:nvSpPr>
          <p:spPr bwMode="gray">
            <a:xfrm>
              <a:off x="3186292" y="1403978"/>
              <a:ext cx="1860879" cy="1091203"/>
            </a:xfrm>
            <a:prstGeom prst="borderCallout1">
              <a:avLst>
                <a:gd name="adj1" fmla="val 51144"/>
                <a:gd name="adj2" fmla="val -86"/>
                <a:gd name="adj3" fmla="val 66640"/>
                <a:gd name="adj4" fmla="val -43322"/>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Deutschland wirbt um Gastarbeiter</a:t>
              </a:r>
            </a:p>
          </p:txBody>
        </p:sp>
        <p:sp>
          <p:nvSpPr>
            <p:cNvPr id="11" name="Legende: Linie 10">
              <a:extLst>
                <a:ext uri="{FF2B5EF4-FFF2-40B4-BE49-F238E27FC236}">
                  <a16:creationId xmlns:a16="http://schemas.microsoft.com/office/drawing/2014/main" id="{41F98AD9-F100-45B1-8D10-A7C19B29034F}"/>
                </a:ext>
              </a:extLst>
            </p:cNvPr>
            <p:cNvSpPr/>
            <p:nvPr/>
          </p:nvSpPr>
          <p:spPr bwMode="gray">
            <a:xfrm>
              <a:off x="3179927" y="4612425"/>
              <a:ext cx="1860879" cy="1209951"/>
            </a:xfrm>
            <a:prstGeom prst="borderCallout1">
              <a:avLst>
                <a:gd name="adj1" fmla="val 51144"/>
                <a:gd name="adj2" fmla="val -86"/>
                <a:gd name="adj3" fmla="val 47259"/>
                <a:gd name="adj4" fmla="val -45384"/>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Verschärfung der Debatte um Asylpolitik</a:t>
              </a:r>
            </a:p>
          </p:txBody>
        </p:sp>
        <p:sp>
          <p:nvSpPr>
            <p:cNvPr id="12" name="Legende: Linie 11">
              <a:extLst>
                <a:ext uri="{FF2B5EF4-FFF2-40B4-BE49-F238E27FC236}">
                  <a16:creationId xmlns:a16="http://schemas.microsoft.com/office/drawing/2014/main" id="{A0CEC797-04E6-45C8-A315-F2B8D3F7A448}"/>
                </a:ext>
              </a:extLst>
            </p:cNvPr>
            <p:cNvSpPr/>
            <p:nvPr/>
          </p:nvSpPr>
          <p:spPr bwMode="gray">
            <a:xfrm>
              <a:off x="3179927" y="3225195"/>
              <a:ext cx="1860879" cy="863999"/>
            </a:xfrm>
            <a:prstGeom prst="borderCallout1">
              <a:avLst>
                <a:gd name="adj1" fmla="val 51144"/>
                <a:gd name="adj2" fmla="val -86"/>
                <a:gd name="adj3" fmla="val 56606"/>
                <a:gd name="adj4" fmla="val -43322"/>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Anwerbestopp</a:t>
              </a:r>
            </a:p>
          </p:txBody>
        </p:sp>
        <p:sp>
          <p:nvSpPr>
            <p:cNvPr id="13" name="Flussdiagramm: Verbinder 12">
              <a:extLst>
                <a:ext uri="{FF2B5EF4-FFF2-40B4-BE49-F238E27FC236}">
                  <a16:creationId xmlns:a16="http://schemas.microsoft.com/office/drawing/2014/main" id="{2DCF08EB-F54F-4D44-8372-702D3A4605B8}"/>
                </a:ext>
              </a:extLst>
            </p:cNvPr>
            <p:cNvSpPr/>
            <p:nvPr/>
          </p:nvSpPr>
          <p:spPr bwMode="gray">
            <a:xfrm>
              <a:off x="2206401" y="1991538"/>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4" name="Flussdiagramm: Verbinder 13">
              <a:extLst>
                <a:ext uri="{FF2B5EF4-FFF2-40B4-BE49-F238E27FC236}">
                  <a16:creationId xmlns:a16="http://schemas.microsoft.com/office/drawing/2014/main" id="{E60D86EE-3AB3-410A-975F-2A333967C214}"/>
                </a:ext>
              </a:extLst>
            </p:cNvPr>
            <p:cNvSpPr/>
            <p:nvPr/>
          </p:nvSpPr>
          <p:spPr bwMode="gray">
            <a:xfrm>
              <a:off x="2198270" y="3585410"/>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5" name="Flussdiagramm: Verbinder 14">
              <a:extLst>
                <a:ext uri="{FF2B5EF4-FFF2-40B4-BE49-F238E27FC236}">
                  <a16:creationId xmlns:a16="http://schemas.microsoft.com/office/drawing/2014/main" id="{55513C8D-18BF-47C8-8FA5-C79EE25CEA52}"/>
                </a:ext>
              </a:extLst>
            </p:cNvPr>
            <p:cNvSpPr/>
            <p:nvPr/>
          </p:nvSpPr>
          <p:spPr bwMode="gray">
            <a:xfrm>
              <a:off x="2186372" y="5050481"/>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6" name="Textfeld 15">
              <a:extLst>
                <a:ext uri="{FF2B5EF4-FFF2-40B4-BE49-F238E27FC236}">
                  <a16:creationId xmlns:a16="http://schemas.microsoft.com/office/drawing/2014/main" id="{DFC24750-EE46-441C-862E-3CC3065EFBEE}"/>
                </a:ext>
              </a:extLst>
            </p:cNvPr>
            <p:cNvSpPr txBox="1"/>
            <p:nvPr/>
          </p:nvSpPr>
          <p:spPr bwMode="gray">
            <a:xfrm>
              <a:off x="1046827" y="1910101"/>
              <a:ext cx="1022539" cy="769283"/>
            </a:xfrm>
            <a:prstGeom prst="rect">
              <a:avLst/>
            </a:prstGeom>
            <a:noFill/>
            <a:ln>
              <a:noFill/>
              <a:prstDash val="sysDash"/>
            </a:ln>
          </p:spPr>
          <p:txBody>
            <a:bodyPr wrap="square" lIns="0" tIns="0" rIns="0" bIns="0" rtlCol="0">
              <a:noAutofit/>
            </a:bodyPr>
            <a:lstStyle/>
            <a:p>
              <a:pPr algn="l"/>
              <a:r>
                <a:rPr lang="de-DE" sz="2400" b="1" dirty="0">
                  <a:solidFill>
                    <a:srgbClr val="602081"/>
                  </a:solidFill>
                </a:rPr>
                <a:t>ab 1955 </a:t>
              </a:r>
            </a:p>
          </p:txBody>
        </p:sp>
      </p:grpSp>
      <p:sp>
        <p:nvSpPr>
          <p:cNvPr id="21" name="Titel 1">
            <a:extLst>
              <a:ext uri="{FF2B5EF4-FFF2-40B4-BE49-F238E27FC236}">
                <a16:creationId xmlns:a16="http://schemas.microsoft.com/office/drawing/2014/main" id="{401C60F3-8934-47AF-ABDA-2C41E1C0ED52}"/>
              </a:ext>
            </a:extLst>
          </p:cNvPr>
          <p:cNvSpPr>
            <a:spLocks noGrp="1"/>
          </p:cNvSpPr>
          <p:nvPr>
            <p:ph type="title"/>
          </p:nvPr>
        </p:nvSpPr>
        <p:spPr>
          <a:xfrm>
            <a:off x="271465" y="290498"/>
            <a:ext cx="9429883" cy="864000"/>
          </a:xfrm>
        </p:spPr>
        <p:txBody>
          <a:bodyPr/>
          <a:lstStyle/>
          <a:p>
            <a:r>
              <a:rPr lang="de-DE" dirty="0"/>
              <a:t>Wichtige Ereignisse (1955-1981)</a:t>
            </a:r>
          </a:p>
        </p:txBody>
      </p:sp>
      <p:sp>
        <p:nvSpPr>
          <p:cNvPr id="22" name="Textfeld 21">
            <a:extLst>
              <a:ext uri="{FF2B5EF4-FFF2-40B4-BE49-F238E27FC236}">
                <a16:creationId xmlns:a16="http://schemas.microsoft.com/office/drawing/2014/main" id="{CFFEA043-47D2-4144-AECB-7BA343E0595B}"/>
              </a:ext>
            </a:extLst>
          </p:cNvPr>
          <p:cNvSpPr txBox="1"/>
          <p:nvPr/>
        </p:nvSpPr>
        <p:spPr bwMode="gray">
          <a:xfrm>
            <a:off x="265719" y="3516249"/>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1973</a:t>
            </a:r>
          </a:p>
        </p:txBody>
      </p:sp>
      <p:sp>
        <p:nvSpPr>
          <p:cNvPr id="23" name="Textfeld 22">
            <a:extLst>
              <a:ext uri="{FF2B5EF4-FFF2-40B4-BE49-F238E27FC236}">
                <a16:creationId xmlns:a16="http://schemas.microsoft.com/office/drawing/2014/main" id="{64B07465-3BDF-405E-B00A-7D8B888AA7BB}"/>
              </a:ext>
            </a:extLst>
          </p:cNvPr>
          <p:cNvSpPr txBox="1"/>
          <p:nvPr/>
        </p:nvSpPr>
        <p:spPr bwMode="gray">
          <a:xfrm>
            <a:off x="281082" y="5001592"/>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1981</a:t>
            </a:r>
          </a:p>
        </p:txBody>
      </p:sp>
    </p:spTree>
    <p:extLst>
      <p:ext uri="{BB962C8B-B14F-4D97-AF65-F5344CB8AC3E}">
        <p14:creationId xmlns:p14="http://schemas.microsoft.com/office/powerpoint/2010/main" val="358206100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62EF7-CD0B-4D2D-993F-512E4205C112}"/>
              </a:ext>
            </a:extLst>
          </p:cNvPr>
          <p:cNvSpPr>
            <a:spLocks noGrp="1"/>
          </p:cNvSpPr>
          <p:nvPr>
            <p:ph type="title"/>
          </p:nvPr>
        </p:nvSpPr>
        <p:spPr/>
        <p:txBody>
          <a:bodyPr/>
          <a:lstStyle/>
          <a:p>
            <a:endParaRPr lang="de-DE"/>
          </a:p>
        </p:txBody>
      </p:sp>
      <p:pic>
        <p:nvPicPr>
          <p:cNvPr id="7" name="Bildplatzhalter 7" descr="Ausschnitt auf einer Zeitung mit der Schlagzeile: mit &quot;HIPPY&quot; Integration der Kinder stärken">
            <a:extLst>
              <a:ext uri="{FF2B5EF4-FFF2-40B4-BE49-F238E27FC236}">
                <a16:creationId xmlns:a16="http://schemas.microsoft.com/office/drawing/2014/main" id="{BC6D5ECC-54E0-45B1-BB7E-4C1055F39D0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4244" y="66259"/>
            <a:ext cx="6922462" cy="5708898"/>
          </a:xfrm>
          <a:prstGeom prst="rect">
            <a:avLst/>
          </a:prstGeom>
          <a:ln>
            <a:noFill/>
          </a:ln>
          <a:effectLst>
            <a:outerShdw blurRad="292100" dist="139700" dir="2700000" algn="tl" rotWithShape="0">
              <a:srgbClr val="333333">
                <a:alpha val="65000"/>
              </a:srgbClr>
            </a:outerShdw>
          </a:effectLst>
        </p:spPr>
      </p:pic>
      <p:sp>
        <p:nvSpPr>
          <p:cNvPr id="9" name="Flussdiagramm: Grenzstelle 8">
            <a:extLst>
              <a:ext uri="{FF2B5EF4-FFF2-40B4-BE49-F238E27FC236}">
                <a16:creationId xmlns:a16="http://schemas.microsoft.com/office/drawing/2014/main" id="{2EBC5B11-5E8C-424C-BCEA-391B514B2EFA}"/>
              </a:ext>
            </a:extLst>
          </p:cNvPr>
          <p:cNvSpPr/>
          <p:nvPr/>
        </p:nvSpPr>
        <p:spPr bwMode="gray">
          <a:xfrm>
            <a:off x="2328866" y="5378115"/>
            <a:ext cx="3571899" cy="79408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HIPPY: Deutsch lernen im Vorschulalter</a:t>
            </a:r>
          </a:p>
        </p:txBody>
      </p:sp>
    </p:spTree>
    <p:extLst>
      <p:ext uri="{BB962C8B-B14F-4D97-AF65-F5344CB8AC3E}">
        <p14:creationId xmlns:p14="http://schemas.microsoft.com/office/powerpoint/2010/main" val="249863671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F1FA8-28EF-4081-8791-049ADDE37716}"/>
              </a:ext>
            </a:extLst>
          </p:cNvPr>
          <p:cNvSpPr>
            <a:spLocks noGrp="1"/>
          </p:cNvSpPr>
          <p:nvPr>
            <p:ph type="ctrTitle"/>
          </p:nvPr>
        </p:nvSpPr>
        <p:spPr/>
        <p:txBody>
          <a:bodyPr/>
          <a:lstStyle/>
          <a:p>
            <a:r>
              <a:rPr lang="de-DE" dirty="0"/>
              <a:t>2004 - 2014</a:t>
            </a:r>
          </a:p>
        </p:txBody>
      </p:sp>
      <p:sp>
        <p:nvSpPr>
          <p:cNvPr id="3" name="Untertitel 2">
            <a:extLst>
              <a:ext uri="{FF2B5EF4-FFF2-40B4-BE49-F238E27FC236}">
                <a16:creationId xmlns:a16="http://schemas.microsoft.com/office/drawing/2014/main" id="{058F1FF8-31AA-4FC4-9E84-DE1CB51ADB54}"/>
              </a:ext>
            </a:extLst>
          </p:cNvPr>
          <p:cNvSpPr>
            <a:spLocks noGrp="1"/>
          </p:cNvSpPr>
          <p:nvPr>
            <p:ph type="subTitle" idx="1"/>
          </p:nvPr>
        </p:nvSpPr>
        <p:spPr>
          <a:xfrm>
            <a:off x="260726" y="2983981"/>
            <a:ext cx="5184731" cy="1997451"/>
          </a:xfrm>
        </p:spPr>
        <p:txBody>
          <a:bodyPr/>
          <a:lstStyle/>
          <a:p>
            <a:r>
              <a:rPr lang="de-DE" dirty="0"/>
              <a:t>Vom Ausländerbeirat zum Ausländer- und Integrationsbeirat</a:t>
            </a:r>
          </a:p>
        </p:txBody>
      </p:sp>
      <p:sp>
        <p:nvSpPr>
          <p:cNvPr id="8" name="Foliennummernplatzhalter 7">
            <a:extLst>
              <a:ext uri="{FF2B5EF4-FFF2-40B4-BE49-F238E27FC236}">
                <a16:creationId xmlns:a16="http://schemas.microsoft.com/office/drawing/2014/main" id="{F08A9B77-7643-4590-8A92-BAA152C37969}"/>
              </a:ext>
            </a:extLst>
          </p:cNvPr>
          <p:cNvSpPr>
            <a:spLocks noGrp="1"/>
          </p:cNvSpPr>
          <p:nvPr>
            <p:ph type="sldNum" sz="quarter" idx="12"/>
          </p:nvPr>
        </p:nvSpPr>
        <p:spPr/>
        <p:txBody>
          <a:bodyPr/>
          <a:lstStyle/>
          <a:p>
            <a:fld id="{DBB9E5F1-AFE7-4EBE-ACF3-4A1EEA0755B6}" type="slidenum">
              <a:rPr lang="de-DE" smtClean="0"/>
              <a:pPr/>
              <a:t>41</a:t>
            </a:fld>
            <a:endParaRPr lang="de-DE" dirty="0"/>
          </a:p>
        </p:txBody>
      </p:sp>
      <p:pic>
        <p:nvPicPr>
          <p:cNvPr id="5" name="Bildplatzhalter 4" descr="Einige festlich gekleidete Menschen stehen auf einer Bühne, halten Blumensträuße und sind festlich gekleidet. Eine Frau spricht an einem Standmikrofon.">
            <a:extLst>
              <a:ext uri="{FF2B5EF4-FFF2-40B4-BE49-F238E27FC236}">
                <a16:creationId xmlns:a16="http://schemas.microsoft.com/office/drawing/2014/main" id="{0D1D1FBC-8E1B-439A-9349-DD18E7C178FC}"/>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a:xfrm>
            <a:off x="5345723" y="2665923"/>
            <a:ext cx="6846277" cy="4192077"/>
          </a:xfrm>
        </p:spPr>
      </p:pic>
      <p:sp>
        <p:nvSpPr>
          <p:cNvPr id="6" name="Fußzeilenplatzhalter 4">
            <a:extLst>
              <a:ext uri="{FF2B5EF4-FFF2-40B4-BE49-F238E27FC236}">
                <a16:creationId xmlns:a16="http://schemas.microsoft.com/office/drawing/2014/main" id="{2C45F718-2F32-4A00-A76F-B95F71ADC2EC}"/>
              </a:ext>
            </a:extLst>
          </p:cNvPr>
          <p:cNvSpPr txBox="1">
            <a:spLocks/>
          </p:cNvSpPr>
          <p:nvPr/>
        </p:nvSpPr>
        <p:spPr bwMode="black">
          <a:xfrm>
            <a:off x="260726" y="6483939"/>
            <a:ext cx="4114800" cy="252000"/>
          </a:xfrm>
          <a:prstGeom prst="rect">
            <a:avLst/>
          </a:prstGeom>
        </p:spPr>
        <p:txBody>
          <a:bodyPr vert="horz" lIns="0" tIns="0" rIns="0" bIns="0" rtlCol="0" anchor="b">
            <a:noAutofit/>
          </a:bodyPr>
          <a:lstStyle>
            <a:defPPr>
              <a:defRPr lang="de-DE"/>
            </a:defPPr>
            <a:lvl1pPr marL="0" algn="l" defTabSz="914400" rtl="0" eaLnBrk="1" latinLnBrk="0" hangingPunct="1">
              <a:defRPr sz="1600" kern="1200">
                <a:noFill/>
                <a:latin typeface="+mn-lt"/>
                <a:ea typeface="+mn-ea"/>
                <a:cs typeface="+mn-cs"/>
              </a:defRPr>
            </a:lvl1pPr>
            <a:lvl2pPr marL="0" indent="0" algn="l" defTabSz="914400" rtl="0" eaLnBrk="1" latinLnBrk="0" hangingPunct="1">
              <a:defRPr sz="1600" kern="1200">
                <a:noFill/>
                <a:latin typeface="+mn-lt"/>
                <a:ea typeface="+mn-ea"/>
                <a:cs typeface="+mn-cs"/>
              </a:defRPr>
            </a:lvl2pPr>
            <a:lvl3pPr marL="0" indent="0" algn="l" defTabSz="914400" rtl="0" eaLnBrk="1" latinLnBrk="0" hangingPunct="1">
              <a:defRPr sz="1600" kern="1200">
                <a:noFill/>
                <a:latin typeface="+mn-lt"/>
                <a:ea typeface="+mn-ea"/>
                <a:cs typeface="+mn-cs"/>
              </a:defRPr>
            </a:lvl3pPr>
            <a:lvl4pPr marL="0" indent="0" algn="l" defTabSz="914400" rtl="0" eaLnBrk="1" latinLnBrk="0" hangingPunct="1">
              <a:defRPr sz="1600" kern="1200">
                <a:noFill/>
                <a:latin typeface="+mn-lt"/>
                <a:ea typeface="+mn-ea"/>
                <a:cs typeface="+mn-cs"/>
              </a:defRPr>
            </a:lvl4pPr>
            <a:lvl5pPr marL="0" indent="0" algn="l" defTabSz="914400" rtl="0" eaLnBrk="1" latinLnBrk="0" hangingPunct="1">
              <a:defRPr sz="1600" kern="1200">
                <a:noFill/>
                <a:latin typeface="+mn-lt"/>
                <a:ea typeface="+mn-ea"/>
                <a:cs typeface="+mn-cs"/>
              </a:defRPr>
            </a:lvl5pPr>
            <a:lvl6pPr marL="0" indent="0" algn="l" defTabSz="914400" rtl="0" eaLnBrk="1" latinLnBrk="0" hangingPunct="1">
              <a:defRPr sz="1600" kern="1200">
                <a:noFill/>
                <a:latin typeface="+mn-lt"/>
                <a:ea typeface="+mn-ea"/>
                <a:cs typeface="+mn-cs"/>
              </a:defRPr>
            </a:lvl6pPr>
            <a:lvl7pPr marL="0" indent="0" algn="l" defTabSz="914400" rtl="0" eaLnBrk="1" latinLnBrk="0" hangingPunct="1">
              <a:defRPr sz="1600" kern="1200">
                <a:noFill/>
                <a:latin typeface="+mn-lt"/>
                <a:ea typeface="+mn-ea"/>
                <a:cs typeface="+mn-cs"/>
              </a:defRPr>
            </a:lvl7pPr>
            <a:lvl8pPr marL="0" indent="0" algn="l" defTabSz="914400" rtl="0" eaLnBrk="1" latinLnBrk="0" hangingPunct="1">
              <a:defRPr sz="1600" kern="1200">
                <a:noFill/>
                <a:latin typeface="+mn-lt"/>
                <a:ea typeface="+mn-ea"/>
                <a:cs typeface="+mn-cs"/>
              </a:defRPr>
            </a:lvl8pPr>
            <a:lvl9pPr marL="0" indent="0" algn="l" defTabSz="914400" rtl="0" eaLnBrk="1" latinLnBrk="0" hangingPunct="1">
              <a:defRPr sz="1600" kern="1200">
                <a:noFill/>
                <a:latin typeface="+mn-lt"/>
                <a:ea typeface="+mn-ea"/>
                <a:cs typeface="+mn-cs"/>
              </a:defRPr>
            </a:lvl9pPr>
          </a:lstStyle>
          <a:p>
            <a:r>
              <a:rPr lang="de-DE" dirty="0">
                <a:solidFill>
                  <a:schemeClr val="bg1"/>
                </a:solidFill>
              </a:rPr>
              <a:t>50 Jahre Ausländer- und Integrationsbeirat </a:t>
            </a:r>
          </a:p>
        </p:txBody>
      </p:sp>
    </p:spTree>
    <p:extLst>
      <p:ext uri="{BB962C8B-B14F-4D97-AF65-F5344CB8AC3E}">
        <p14:creationId xmlns:p14="http://schemas.microsoft.com/office/powerpoint/2010/main" val="19265612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B851F-55D4-44A0-AEC5-5257E3C85EAD}"/>
              </a:ext>
            </a:extLst>
          </p:cNvPr>
          <p:cNvSpPr>
            <a:spLocks noGrp="1"/>
          </p:cNvSpPr>
          <p:nvPr>
            <p:ph type="title"/>
          </p:nvPr>
        </p:nvSpPr>
        <p:spPr/>
        <p:txBody>
          <a:bodyPr/>
          <a:lstStyle/>
          <a:p>
            <a:endParaRPr lang="de-DE"/>
          </a:p>
        </p:txBody>
      </p:sp>
      <p:pic>
        <p:nvPicPr>
          <p:cNvPr id="4" name="Grafik 3" descr="Älterer Mann mit weißen Haaren und Brille ist im Anzug und blauer Krawatte im Portrait zu sehen.">
            <a:extLst>
              <a:ext uri="{FF2B5EF4-FFF2-40B4-BE49-F238E27FC236}">
                <a16:creationId xmlns:a16="http://schemas.microsoft.com/office/drawing/2014/main" id="{9171878F-C255-463B-99A6-7829561F10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582" y="-65820"/>
            <a:ext cx="6367715" cy="6989639"/>
          </a:xfrm>
          <a:prstGeom prst="rect">
            <a:avLst/>
          </a:prstGeom>
        </p:spPr>
      </p:pic>
      <p:sp>
        <p:nvSpPr>
          <p:cNvPr id="5" name="Flussdiagramm: Grenzstelle 4">
            <a:extLst>
              <a:ext uri="{FF2B5EF4-FFF2-40B4-BE49-F238E27FC236}">
                <a16:creationId xmlns:a16="http://schemas.microsoft.com/office/drawing/2014/main" id="{27C7182C-7007-4956-B06F-EFD17DF3F2FE}"/>
              </a:ext>
            </a:extLst>
          </p:cNvPr>
          <p:cNvSpPr/>
          <p:nvPr/>
        </p:nvSpPr>
        <p:spPr bwMode="gray">
          <a:xfrm>
            <a:off x="1888497" y="5270123"/>
            <a:ext cx="3014058" cy="764866"/>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OB Dr. </a:t>
            </a:r>
            <a:r>
              <a:rPr lang="de-DE" sz="2400" dirty="0" err="1">
                <a:solidFill>
                  <a:schemeClr val="tx1"/>
                </a:solidFill>
              </a:rPr>
              <a:t>Balleis</a:t>
            </a:r>
            <a:endParaRPr lang="de-DE" sz="2400" dirty="0">
              <a:solidFill>
                <a:schemeClr val="tx1"/>
              </a:solidFill>
            </a:endParaRPr>
          </a:p>
        </p:txBody>
      </p:sp>
      <p:pic>
        <p:nvPicPr>
          <p:cNvPr id="9" name="Grafik 8" descr="Frau mit weißen mittellangen Haaren und hellgrüner Jacke lächelt im Portrait in die Kamera ">
            <a:extLst>
              <a:ext uri="{FF2B5EF4-FFF2-40B4-BE49-F238E27FC236}">
                <a16:creationId xmlns:a16="http://schemas.microsoft.com/office/drawing/2014/main" id="{9412DE1E-3FF7-451C-84D0-C0C7E5013A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64663" y="-65820"/>
            <a:ext cx="5927337" cy="6989639"/>
          </a:xfrm>
          <a:prstGeom prst="rect">
            <a:avLst/>
          </a:prstGeom>
        </p:spPr>
      </p:pic>
      <p:sp>
        <p:nvSpPr>
          <p:cNvPr id="10" name="Flussdiagramm: Grenzstelle 9">
            <a:extLst>
              <a:ext uri="{FF2B5EF4-FFF2-40B4-BE49-F238E27FC236}">
                <a16:creationId xmlns:a16="http://schemas.microsoft.com/office/drawing/2014/main" id="{B6380AF5-C519-4CC1-925C-2D2BBF44F155}"/>
              </a:ext>
            </a:extLst>
          </p:cNvPr>
          <p:cNvSpPr/>
          <p:nvPr/>
        </p:nvSpPr>
        <p:spPr bwMode="gray">
          <a:xfrm>
            <a:off x="7627241" y="5270123"/>
            <a:ext cx="3409681" cy="764866"/>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Marianne </a:t>
            </a:r>
            <a:r>
              <a:rPr lang="de-DE" sz="2400" dirty="0" err="1">
                <a:solidFill>
                  <a:schemeClr val="tx1"/>
                </a:solidFill>
              </a:rPr>
              <a:t>Vittinghoff</a:t>
            </a:r>
            <a:endParaRPr lang="de-DE" sz="2400" dirty="0">
              <a:solidFill>
                <a:schemeClr val="tx1"/>
              </a:solidFill>
            </a:endParaRPr>
          </a:p>
          <a:p>
            <a:pPr algn="ctr"/>
            <a:r>
              <a:rPr lang="de-DE" sz="2400" dirty="0">
                <a:solidFill>
                  <a:schemeClr val="tx1"/>
                </a:solidFill>
              </a:rPr>
              <a:t>Bis 2008</a:t>
            </a:r>
          </a:p>
        </p:txBody>
      </p:sp>
    </p:spTree>
    <p:extLst>
      <p:ext uri="{BB962C8B-B14F-4D97-AF65-F5344CB8AC3E}">
        <p14:creationId xmlns:p14="http://schemas.microsoft.com/office/powerpoint/2010/main" val="406545339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E141035-5944-4F1A-9F1C-3E514AA30733}"/>
              </a:ext>
            </a:extLst>
          </p:cNvPr>
          <p:cNvSpPr>
            <a:spLocks noGrp="1"/>
          </p:cNvSpPr>
          <p:nvPr>
            <p:ph type="ftr" sz="quarter" idx="11"/>
          </p:nvPr>
        </p:nvSpPr>
        <p:spPr/>
        <p:txBody>
          <a:bodyPr/>
          <a:lstStyle/>
          <a:p>
            <a:r>
              <a:rPr lang="de-DE"/>
              <a:t>Kapitelüberschrift</a:t>
            </a:r>
            <a:endParaRPr lang="de-DE" dirty="0"/>
          </a:p>
        </p:txBody>
      </p:sp>
      <p:pic>
        <p:nvPicPr>
          <p:cNvPr id="5" name="Bildplatzhalter 10" descr="Mann mit kurzen dunklen Haaren ist im Portrait zu sehen.">
            <a:extLst>
              <a:ext uri="{FF2B5EF4-FFF2-40B4-BE49-F238E27FC236}">
                <a16:creationId xmlns:a16="http://schemas.microsoft.com/office/drawing/2014/main" id="{B682180D-2AEC-4BD8-B7DD-475CDC2533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90859" y="0"/>
            <a:ext cx="6778067" cy="6858000"/>
          </a:xfrm>
          <a:prstGeom prst="rect">
            <a:avLst/>
          </a:prstGeom>
          <a:ln>
            <a:noFill/>
          </a:ln>
          <a:effectLst>
            <a:outerShdw blurRad="190500" algn="tl" rotWithShape="0">
              <a:srgbClr val="000000">
                <a:alpha val="70000"/>
              </a:srgbClr>
            </a:outerShdw>
          </a:effectLst>
        </p:spPr>
      </p:pic>
      <p:sp>
        <p:nvSpPr>
          <p:cNvPr id="6" name="Flussdiagramm: Grenzstelle 5">
            <a:extLst>
              <a:ext uri="{FF2B5EF4-FFF2-40B4-BE49-F238E27FC236}">
                <a16:creationId xmlns:a16="http://schemas.microsoft.com/office/drawing/2014/main" id="{9F88B44C-8BCD-472E-8DA4-F31FC3BAC778}"/>
              </a:ext>
            </a:extLst>
          </p:cNvPr>
          <p:cNvSpPr/>
          <p:nvPr/>
        </p:nvSpPr>
        <p:spPr bwMode="gray">
          <a:xfrm>
            <a:off x="7441100" y="5722062"/>
            <a:ext cx="3217801" cy="761877"/>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Khalil </a:t>
            </a:r>
            <a:r>
              <a:rPr lang="de-DE" sz="2400" dirty="0" err="1">
                <a:solidFill>
                  <a:schemeClr val="tx1"/>
                </a:solidFill>
              </a:rPr>
              <a:t>Bardag</a:t>
            </a:r>
            <a:endParaRPr lang="de-DE" sz="2400" dirty="0">
              <a:solidFill>
                <a:schemeClr val="tx1"/>
              </a:solidFill>
            </a:endParaRPr>
          </a:p>
          <a:p>
            <a:pPr algn="ctr"/>
            <a:r>
              <a:rPr lang="de-DE" sz="2400" dirty="0">
                <a:solidFill>
                  <a:schemeClr val="tx1"/>
                </a:solidFill>
              </a:rPr>
              <a:t>Ab 2012</a:t>
            </a:r>
          </a:p>
        </p:txBody>
      </p:sp>
      <p:pic>
        <p:nvPicPr>
          <p:cNvPr id="9" name="Grafik 8" descr="Mann im Anzug und roter Krawatte lächelt ijn die Kamera.">
            <a:extLst>
              <a:ext uri="{FF2B5EF4-FFF2-40B4-BE49-F238E27FC236}">
                <a16:creationId xmlns:a16="http://schemas.microsoft.com/office/drawing/2014/main" id="{21EFDC91-BE4E-415C-BD04-8F340125F0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26099" y="235900"/>
            <a:ext cx="6858000" cy="6386199"/>
          </a:xfrm>
          <a:prstGeom prst="rect">
            <a:avLst/>
          </a:prstGeom>
        </p:spPr>
      </p:pic>
      <p:sp>
        <p:nvSpPr>
          <p:cNvPr id="7" name="Flussdiagramm: Grenzstelle 6">
            <a:extLst>
              <a:ext uri="{FF2B5EF4-FFF2-40B4-BE49-F238E27FC236}">
                <a16:creationId xmlns:a16="http://schemas.microsoft.com/office/drawing/2014/main" id="{1A52A2FE-EA2F-4028-8953-4325BC0D03A6}"/>
              </a:ext>
            </a:extLst>
          </p:cNvPr>
          <p:cNvSpPr/>
          <p:nvPr/>
        </p:nvSpPr>
        <p:spPr bwMode="gray">
          <a:xfrm>
            <a:off x="1293999" y="5746840"/>
            <a:ext cx="3217801" cy="761877"/>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José Ortega</a:t>
            </a:r>
          </a:p>
          <a:p>
            <a:pPr algn="ctr"/>
            <a:r>
              <a:rPr lang="de-DE" sz="2400" dirty="0">
                <a:solidFill>
                  <a:schemeClr val="tx1"/>
                </a:solidFill>
              </a:rPr>
              <a:t>Bis 2012</a:t>
            </a:r>
          </a:p>
        </p:txBody>
      </p:sp>
    </p:spTree>
    <p:extLst>
      <p:ext uri="{BB962C8B-B14F-4D97-AF65-F5344CB8AC3E}">
        <p14:creationId xmlns:p14="http://schemas.microsoft.com/office/powerpoint/2010/main" val="312327058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4679A0C8-C5D3-4B0F-9DA4-B3972F86F7C3}"/>
              </a:ext>
            </a:extLst>
          </p:cNvPr>
          <p:cNvGrpSpPr/>
          <p:nvPr/>
        </p:nvGrpSpPr>
        <p:grpSpPr>
          <a:xfrm>
            <a:off x="211714" y="1154498"/>
            <a:ext cx="4687104" cy="4517240"/>
            <a:chOff x="1006477" y="1138989"/>
            <a:chExt cx="3987874" cy="4517240"/>
          </a:xfrm>
        </p:grpSpPr>
        <p:cxnSp>
          <p:nvCxnSpPr>
            <p:cNvPr id="7" name="Gerade Verbindung mit Pfeil 6">
              <a:extLst>
                <a:ext uri="{FF2B5EF4-FFF2-40B4-BE49-F238E27FC236}">
                  <a16:creationId xmlns:a16="http://schemas.microsoft.com/office/drawing/2014/main" id="{7F128347-5FCB-4C39-82E3-28D88DC84529}"/>
                </a:ext>
              </a:extLst>
            </p:cNvPr>
            <p:cNvCxnSpPr>
              <a:cxnSpLocks/>
            </p:cNvCxnSpPr>
            <p:nvPr/>
          </p:nvCxnSpPr>
          <p:spPr bwMode="gray">
            <a:xfrm flipH="1">
              <a:off x="2322415" y="1138989"/>
              <a:ext cx="3690" cy="4475188"/>
            </a:xfrm>
            <a:prstGeom prst="straightConnector1">
              <a:avLst/>
            </a:prstGeom>
            <a:ln w="34925" cap="sq">
              <a:solidFill>
                <a:srgbClr val="602081"/>
              </a:solidFill>
              <a:tailEnd type="triangle"/>
            </a:ln>
          </p:spPr>
          <p:style>
            <a:lnRef idx="1">
              <a:schemeClr val="accent1"/>
            </a:lnRef>
            <a:fillRef idx="0">
              <a:schemeClr val="accent1"/>
            </a:fillRef>
            <a:effectRef idx="0">
              <a:schemeClr val="accent1"/>
            </a:effectRef>
            <a:fontRef idx="minor">
              <a:schemeClr val="tx1"/>
            </a:fontRef>
          </p:style>
        </p:cxnSp>
        <p:sp>
          <p:nvSpPr>
            <p:cNvPr id="10" name="Legende: Linie 9">
              <a:extLst>
                <a:ext uri="{FF2B5EF4-FFF2-40B4-BE49-F238E27FC236}">
                  <a16:creationId xmlns:a16="http://schemas.microsoft.com/office/drawing/2014/main" id="{991ABEA9-28D3-421D-9B09-FD177418DB17}"/>
                </a:ext>
              </a:extLst>
            </p:cNvPr>
            <p:cNvSpPr/>
            <p:nvPr/>
          </p:nvSpPr>
          <p:spPr bwMode="gray">
            <a:xfrm>
              <a:off x="2903685" y="1172043"/>
              <a:ext cx="2085425" cy="1006263"/>
            </a:xfrm>
            <a:prstGeom prst="borderCallout1">
              <a:avLst>
                <a:gd name="adj1" fmla="val 51144"/>
                <a:gd name="adj2" fmla="val -86"/>
                <a:gd name="adj3" fmla="val 77592"/>
                <a:gd name="adj4" fmla="val -27333"/>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Bleiberecht für Geduldete </a:t>
              </a:r>
            </a:p>
          </p:txBody>
        </p:sp>
        <p:sp>
          <p:nvSpPr>
            <p:cNvPr id="11" name="Legende: Linie 10">
              <a:extLst>
                <a:ext uri="{FF2B5EF4-FFF2-40B4-BE49-F238E27FC236}">
                  <a16:creationId xmlns:a16="http://schemas.microsoft.com/office/drawing/2014/main" id="{41F98AD9-F100-45B1-8D10-A7C19B29034F}"/>
                </a:ext>
              </a:extLst>
            </p:cNvPr>
            <p:cNvSpPr/>
            <p:nvPr/>
          </p:nvSpPr>
          <p:spPr bwMode="gray">
            <a:xfrm>
              <a:off x="2908926" y="4458836"/>
              <a:ext cx="2085425" cy="1197393"/>
            </a:xfrm>
            <a:prstGeom prst="borderCallout1">
              <a:avLst>
                <a:gd name="adj1" fmla="val 51144"/>
                <a:gd name="adj2" fmla="val -86"/>
                <a:gd name="adj3" fmla="val 32830"/>
                <a:gd name="adj4" fmla="val -26939"/>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Urteil „Asylgesetz unzureichend“</a:t>
              </a:r>
            </a:p>
          </p:txBody>
        </p:sp>
        <p:sp>
          <p:nvSpPr>
            <p:cNvPr id="12" name="Legende: Linie 11">
              <a:extLst>
                <a:ext uri="{FF2B5EF4-FFF2-40B4-BE49-F238E27FC236}">
                  <a16:creationId xmlns:a16="http://schemas.microsoft.com/office/drawing/2014/main" id="{A0CEC797-04E6-45C8-A315-F2B8D3F7A448}"/>
                </a:ext>
              </a:extLst>
            </p:cNvPr>
            <p:cNvSpPr/>
            <p:nvPr/>
          </p:nvSpPr>
          <p:spPr bwMode="gray">
            <a:xfrm>
              <a:off x="2908737" y="2873451"/>
              <a:ext cx="2085425" cy="1006263"/>
            </a:xfrm>
            <a:prstGeom prst="borderCallout1">
              <a:avLst>
                <a:gd name="adj1" fmla="val 47557"/>
                <a:gd name="adj2" fmla="val 405"/>
                <a:gd name="adj3" fmla="val 51133"/>
                <a:gd name="adj4" fmla="val -27336"/>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Arabischer Frühling </a:t>
              </a:r>
            </a:p>
          </p:txBody>
        </p:sp>
        <p:sp>
          <p:nvSpPr>
            <p:cNvPr id="13" name="Flussdiagramm: Verbinder 12">
              <a:extLst>
                <a:ext uri="{FF2B5EF4-FFF2-40B4-BE49-F238E27FC236}">
                  <a16:creationId xmlns:a16="http://schemas.microsoft.com/office/drawing/2014/main" id="{2DCF08EB-F54F-4D44-8372-702D3A4605B8}"/>
                </a:ext>
              </a:extLst>
            </p:cNvPr>
            <p:cNvSpPr/>
            <p:nvPr/>
          </p:nvSpPr>
          <p:spPr bwMode="gray">
            <a:xfrm>
              <a:off x="2200105" y="1845927"/>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4" name="Flussdiagramm: Verbinder 13">
              <a:extLst>
                <a:ext uri="{FF2B5EF4-FFF2-40B4-BE49-F238E27FC236}">
                  <a16:creationId xmlns:a16="http://schemas.microsoft.com/office/drawing/2014/main" id="{E60D86EE-3AB3-410A-975F-2A333967C214}"/>
                </a:ext>
              </a:extLst>
            </p:cNvPr>
            <p:cNvSpPr/>
            <p:nvPr/>
          </p:nvSpPr>
          <p:spPr bwMode="gray">
            <a:xfrm>
              <a:off x="2197926" y="3250583"/>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5" name="Flussdiagramm: Verbinder 14">
              <a:extLst>
                <a:ext uri="{FF2B5EF4-FFF2-40B4-BE49-F238E27FC236}">
                  <a16:creationId xmlns:a16="http://schemas.microsoft.com/office/drawing/2014/main" id="{55513C8D-18BF-47C8-8FA5-C79EE25CEA52}"/>
                </a:ext>
              </a:extLst>
            </p:cNvPr>
            <p:cNvSpPr/>
            <p:nvPr/>
          </p:nvSpPr>
          <p:spPr bwMode="gray">
            <a:xfrm>
              <a:off x="2196415" y="4729056"/>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6" name="Textfeld 15">
              <a:extLst>
                <a:ext uri="{FF2B5EF4-FFF2-40B4-BE49-F238E27FC236}">
                  <a16:creationId xmlns:a16="http://schemas.microsoft.com/office/drawing/2014/main" id="{DFC24750-EE46-441C-862E-3CC3065EFBEE}"/>
                </a:ext>
              </a:extLst>
            </p:cNvPr>
            <p:cNvSpPr txBox="1"/>
            <p:nvPr/>
          </p:nvSpPr>
          <p:spPr bwMode="gray">
            <a:xfrm>
              <a:off x="1006477" y="1783103"/>
              <a:ext cx="780786" cy="380796"/>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2005</a:t>
              </a:r>
            </a:p>
          </p:txBody>
        </p:sp>
      </p:grpSp>
      <p:sp>
        <p:nvSpPr>
          <p:cNvPr id="21" name="Titel 1">
            <a:extLst>
              <a:ext uri="{FF2B5EF4-FFF2-40B4-BE49-F238E27FC236}">
                <a16:creationId xmlns:a16="http://schemas.microsoft.com/office/drawing/2014/main" id="{401C60F3-8934-47AF-ABDA-2C41E1C0ED52}"/>
              </a:ext>
            </a:extLst>
          </p:cNvPr>
          <p:cNvSpPr>
            <a:spLocks noGrp="1"/>
          </p:cNvSpPr>
          <p:nvPr>
            <p:ph type="title"/>
          </p:nvPr>
        </p:nvSpPr>
        <p:spPr>
          <a:xfrm>
            <a:off x="271465" y="290498"/>
            <a:ext cx="9429883" cy="864000"/>
          </a:xfrm>
        </p:spPr>
        <p:txBody>
          <a:bodyPr/>
          <a:lstStyle/>
          <a:p>
            <a:r>
              <a:rPr lang="de-DE" dirty="0"/>
              <a:t>Wichtige Ereignisse 2000er</a:t>
            </a:r>
          </a:p>
        </p:txBody>
      </p:sp>
      <p:sp>
        <p:nvSpPr>
          <p:cNvPr id="22" name="Textfeld 21">
            <a:extLst>
              <a:ext uri="{FF2B5EF4-FFF2-40B4-BE49-F238E27FC236}">
                <a16:creationId xmlns:a16="http://schemas.microsoft.com/office/drawing/2014/main" id="{CFFEA043-47D2-4144-AECB-7BA343E0595B}"/>
              </a:ext>
            </a:extLst>
          </p:cNvPr>
          <p:cNvSpPr txBox="1"/>
          <p:nvPr/>
        </p:nvSpPr>
        <p:spPr bwMode="gray">
          <a:xfrm>
            <a:off x="209564" y="3197220"/>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2011</a:t>
            </a:r>
          </a:p>
        </p:txBody>
      </p:sp>
      <p:sp>
        <p:nvSpPr>
          <p:cNvPr id="23" name="Textfeld 22">
            <a:extLst>
              <a:ext uri="{FF2B5EF4-FFF2-40B4-BE49-F238E27FC236}">
                <a16:creationId xmlns:a16="http://schemas.microsoft.com/office/drawing/2014/main" id="{64B07465-3BDF-405E-B00A-7D8B888AA7BB}"/>
              </a:ext>
            </a:extLst>
          </p:cNvPr>
          <p:cNvSpPr txBox="1"/>
          <p:nvPr/>
        </p:nvSpPr>
        <p:spPr bwMode="gray">
          <a:xfrm>
            <a:off x="261383" y="4680166"/>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2012</a:t>
            </a:r>
          </a:p>
        </p:txBody>
      </p:sp>
    </p:spTree>
    <p:extLst>
      <p:ext uri="{BB962C8B-B14F-4D97-AF65-F5344CB8AC3E}">
        <p14:creationId xmlns:p14="http://schemas.microsoft.com/office/powerpoint/2010/main" val="145583713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E7E4859-757B-43FD-B7DB-5158C59D23BE}"/>
              </a:ext>
            </a:extLst>
          </p:cNvPr>
          <p:cNvSpPr/>
          <p:nvPr/>
        </p:nvSpPr>
        <p:spPr bwMode="gray">
          <a:xfrm>
            <a:off x="7438489" y="2888086"/>
            <a:ext cx="3926197" cy="1786655"/>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9" name="Rechteck 8">
            <a:extLst>
              <a:ext uri="{FF2B5EF4-FFF2-40B4-BE49-F238E27FC236}">
                <a16:creationId xmlns:a16="http://schemas.microsoft.com/office/drawing/2014/main" id="{BF70B341-E46C-41EF-A5E4-384FA95EAE61}"/>
              </a:ext>
            </a:extLst>
          </p:cNvPr>
          <p:cNvSpPr/>
          <p:nvPr/>
        </p:nvSpPr>
        <p:spPr bwMode="gray">
          <a:xfrm>
            <a:off x="7438489" y="1938145"/>
            <a:ext cx="3926197" cy="884626"/>
          </a:xfrm>
          <a:prstGeom prst="rect">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0" name="Textfeld 9">
            <a:extLst>
              <a:ext uri="{FF2B5EF4-FFF2-40B4-BE49-F238E27FC236}">
                <a16:creationId xmlns:a16="http://schemas.microsoft.com/office/drawing/2014/main" id="{6A270B3E-C1C7-446E-A53A-1542CC6C1D98}"/>
              </a:ext>
            </a:extLst>
          </p:cNvPr>
          <p:cNvSpPr txBox="1"/>
          <p:nvPr/>
        </p:nvSpPr>
        <p:spPr bwMode="gray">
          <a:xfrm>
            <a:off x="7438489" y="2003461"/>
            <a:ext cx="3893907" cy="2671281"/>
          </a:xfrm>
          <a:prstGeom prst="rect">
            <a:avLst/>
          </a:prstGeom>
          <a:noFill/>
        </p:spPr>
        <p:txBody>
          <a:bodyPr wrap="square" lIns="0" tIns="0" rIns="0" bIns="0" rtlCol="0">
            <a:noAutofit/>
          </a:bodyPr>
          <a:lstStyle/>
          <a:p>
            <a:pPr algn="l">
              <a:spcAft>
                <a:spcPts val="1200"/>
              </a:spcAft>
            </a:pPr>
            <a:r>
              <a:rPr lang="de-DE" sz="2400" dirty="0">
                <a:solidFill>
                  <a:schemeClr val="bg1"/>
                </a:solidFill>
                <a:latin typeface="+mj-lt"/>
              </a:rPr>
              <a:t>Größte Zuwanderungs-gruppen:</a:t>
            </a:r>
          </a:p>
          <a:p>
            <a:pPr marL="342900" indent="-342900" algn="l">
              <a:spcAft>
                <a:spcPts val="1200"/>
              </a:spcAft>
              <a:buFont typeface="Arial" panose="020B0604020202020204" pitchFamily="34" charset="0"/>
              <a:buChar char="•"/>
            </a:pPr>
            <a:r>
              <a:rPr lang="de-DE" sz="2400" dirty="0">
                <a:latin typeface="+mj-lt"/>
              </a:rPr>
              <a:t>Ehemalige Sowjetunion</a:t>
            </a:r>
          </a:p>
          <a:p>
            <a:pPr marL="342900" indent="-342900" algn="l">
              <a:spcAft>
                <a:spcPts val="1200"/>
              </a:spcAft>
              <a:buFont typeface="Arial" panose="020B0604020202020204" pitchFamily="34" charset="0"/>
              <a:buChar char="•"/>
            </a:pPr>
            <a:r>
              <a:rPr lang="de-DE" sz="2400" dirty="0">
                <a:latin typeface="+mj-lt"/>
              </a:rPr>
              <a:t>Türkei</a:t>
            </a:r>
          </a:p>
          <a:p>
            <a:pPr marL="342900" indent="-342900" algn="l">
              <a:spcAft>
                <a:spcPts val="1200"/>
              </a:spcAft>
              <a:buFont typeface="Arial" panose="020B0604020202020204" pitchFamily="34" charset="0"/>
              <a:buChar char="•"/>
            </a:pPr>
            <a:r>
              <a:rPr lang="de-DE" sz="2400" dirty="0">
                <a:latin typeface="+mj-lt"/>
              </a:rPr>
              <a:t>Ehemaliges Jugoslawien</a:t>
            </a:r>
          </a:p>
        </p:txBody>
      </p:sp>
      <p:graphicFrame>
        <p:nvGraphicFramePr>
          <p:cNvPr id="11" name="Diagramm 10">
            <a:extLst>
              <a:ext uri="{FF2B5EF4-FFF2-40B4-BE49-F238E27FC236}">
                <a16:creationId xmlns:a16="http://schemas.microsoft.com/office/drawing/2014/main" id="{339B2367-DD32-40B9-BD0C-49531E894902}"/>
              </a:ext>
            </a:extLst>
          </p:cNvPr>
          <p:cNvGraphicFramePr>
            <a:graphicFrameLocks/>
          </p:cNvGraphicFramePr>
          <p:nvPr>
            <p:extLst>
              <p:ext uri="{D42A27DB-BD31-4B8C-83A1-F6EECF244321}">
                <p14:modId xmlns:p14="http://schemas.microsoft.com/office/powerpoint/2010/main" val="3017343446"/>
              </p:ext>
            </p:extLst>
          </p:nvPr>
        </p:nvGraphicFramePr>
        <p:xfrm>
          <a:off x="698642" y="473725"/>
          <a:ext cx="6186900" cy="557453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hteck 11">
            <a:extLst>
              <a:ext uri="{FF2B5EF4-FFF2-40B4-BE49-F238E27FC236}">
                <a16:creationId xmlns:a16="http://schemas.microsoft.com/office/drawing/2014/main" id="{A7951B8A-75DA-463E-B239-35D01C071B75}"/>
              </a:ext>
            </a:extLst>
          </p:cNvPr>
          <p:cNvSpPr/>
          <p:nvPr/>
        </p:nvSpPr>
        <p:spPr bwMode="gray">
          <a:xfrm>
            <a:off x="7438489" y="4835967"/>
            <a:ext cx="3893907" cy="1378221"/>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Neue Kategorien: Eingebürgerte und Spätaussiedler</a:t>
            </a:r>
            <a:r>
              <a:rPr lang="de-DE" sz="2400" dirty="0"/>
              <a:t> </a:t>
            </a:r>
          </a:p>
        </p:txBody>
      </p:sp>
    </p:spTree>
    <p:extLst>
      <p:ext uri="{BB962C8B-B14F-4D97-AF65-F5344CB8AC3E}">
        <p14:creationId xmlns:p14="http://schemas.microsoft.com/office/powerpoint/2010/main" val="108436653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F2F35-7C30-4A62-B6C8-3EA0D994C964}"/>
              </a:ext>
            </a:extLst>
          </p:cNvPr>
          <p:cNvSpPr>
            <a:spLocks noGrp="1"/>
          </p:cNvSpPr>
          <p:nvPr>
            <p:ph type="title"/>
          </p:nvPr>
        </p:nvSpPr>
        <p:spPr/>
        <p:txBody>
          <a:bodyPr/>
          <a:lstStyle/>
          <a:p>
            <a:r>
              <a:rPr lang="de-DE" dirty="0"/>
              <a:t>Errungenschaften des AIB Anfang 2000</a:t>
            </a:r>
          </a:p>
        </p:txBody>
      </p:sp>
      <p:sp>
        <p:nvSpPr>
          <p:cNvPr id="3" name="Textplatzhalter 2">
            <a:extLst>
              <a:ext uri="{FF2B5EF4-FFF2-40B4-BE49-F238E27FC236}">
                <a16:creationId xmlns:a16="http://schemas.microsoft.com/office/drawing/2014/main" id="{401D6892-2A16-459D-BEC9-3E6269374AE3}"/>
              </a:ext>
            </a:extLst>
          </p:cNvPr>
          <p:cNvSpPr>
            <a:spLocks noGrp="1"/>
          </p:cNvSpPr>
          <p:nvPr>
            <p:ph type="body" sz="quarter" idx="13"/>
          </p:nvPr>
        </p:nvSpPr>
        <p:spPr>
          <a:xfrm>
            <a:off x="271466" y="1505527"/>
            <a:ext cx="6988316" cy="4635760"/>
          </a:xfrm>
        </p:spPr>
        <p:txBody>
          <a:bodyPr/>
          <a:lstStyle/>
          <a:p>
            <a:pPr marL="457200" indent="-457200">
              <a:buFontTx/>
              <a:buChar char="-"/>
            </a:pPr>
            <a:r>
              <a:rPr lang="de-DE" dirty="0">
                <a:solidFill>
                  <a:srgbClr val="A50090"/>
                </a:solidFill>
              </a:rPr>
              <a:t>Deutsch-Offensive (2002)</a:t>
            </a:r>
          </a:p>
          <a:p>
            <a:pPr marL="457200" indent="-457200">
              <a:buFontTx/>
              <a:buChar char="-"/>
            </a:pPr>
            <a:r>
              <a:rPr lang="de-DE" dirty="0">
                <a:solidFill>
                  <a:srgbClr val="A50090"/>
                </a:solidFill>
              </a:rPr>
              <a:t>Projekt: Islamischer Religionsunterricht auf Deutsch (2003)                  </a:t>
            </a:r>
          </a:p>
          <a:p>
            <a:pPr marL="457200" indent="-457200">
              <a:buFontTx/>
              <a:buChar char="-"/>
            </a:pPr>
            <a:r>
              <a:rPr lang="de-DE" dirty="0">
                <a:solidFill>
                  <a:srgbClr val="A50090"/>
                </a:solidFill>
              </a:rPr>
              <a:t>Kooperationsprojekt mit der FAU: </a:t>
            </a:r>
            <a:br>
              <a:rPr lang="de-DE" dirty="0">
                <a:solidFill>
                  <a:srgbClr val="A50090"/>
                </a:solidFill>
              </a:rPr>
            </a:br>
            <a:r>
              <a:rPr lang="de-DE" dirty="0">
                <a:solidFill>
                  <a:srgbClr val="A50090"/>
                </a:solidFill>
              </a:rPr>
              <a:t>Wir lernen Deutsch (2008)</a:t>
            </a:r>
          </a:p>
          <a:p>
            <a:pPr marL="457200" indent="-457200">
              <a:buFontTx/>
              <a:buChar char="-"/>
            </a:pPr>
            <a:r>
              <a:rPr lang="de-DE" dirty="0">
                <a:solidFill>
                  <a:srgbClr val="A50090"/>
                </a:solidFill>
              </a:rPr>
              <a:t>Mitgründung „Interkultureller Garten“</a:t>
            </a:r>
          </a:p>
          <a:p>
            <a:pPr marL="457200" indent="-457200">
              <a:buFontTx/>
              <a:buChar char="-"/>
            </a:pPr>
            <a:r>
              <a:rPr lang="de-DE" dirty="0">
                <a:solidFill>
                  <a:srgbClr val="A50090"/>
                </a:solidFill>
              </a:rPr>
              <a:t>Beschluss zur Ausweitung des </a:t>
            </a:r>
            <a:r>
              <a:rPr lang="de-DE" dirty="0" err="1">
                <a:solidFill>
                  <a:srgbClr val="A50090"/>
                </a:solidFill>
              </a:rPr>
              <a:t>Ermes</a:t>
            </a:r>
            <a:r>
              <a:rPr lang="de-DE" dirty="0">
                <a:solidFill>
                  <a:srgbClr val="A50090"/>
                </a:solidFill>
              </a:rPr>
              <a:t>-sens in der Ausländerbehörde (2012)</a:t>
            </a:r>
          </a:p>
          <a:p>
            <a:pPr marL="457200" indent="-457200">
              <a:buFontTx/>
              <a:buChar char="-"/>
            </a:pPr>
            <a:endParaRPr lang="de-DE" dirty="0">
              <a:solidFill>
                <a:srgbClr val="A50090"/>
              </a:solidFill>
            </a:endParaRPr>
          </a:p>
        </p:txBody>
      </p:sp>
      <p:pic>
        <p:nvPicPr>
          <p:cNvPr id="8" name="Bildplatzhalter 6" descr="Zeichnung von zwei Personen die vor einem Gebäude stehen mit dem Schild &quot;Willkommenskultur in der Ausländerbehörde&quot;">
            <a:extLst>
              <a:ext uri="{FF2B5EF4-FFF2-40B4-BE49-F238E27FC236}">
                <a16:creationId xmlns:a16="http://schemas.microsoft.com/office/drawing/2014/main" id="{3430D104-BFAB-46C0-87DC-2951C86811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73092" y="1"/>
            <a:ext cx="4039457" cy="2358754"/>
          </a:xfrm>
          <a:custGeom>
            <a:avLst/>
            <a:gdLst>
              <a:gd name="connsiteX0" fmla="*/ 0 w 6698540"/>
              <a:gd name="connsiteY0" fmla="*/ 0 h 2990423"/>
              <a:gd name="connsiteX1" fmla="*/ 6374651 w 6698540"/>
              <a:gd name="connsiteY1" fmla="*/ 0 h 2990423"/>
              <a:gd name="connsiteX2" fmla="*/ 6382480 w 6698540"/>
              <a:gd name="connsiteY2" fmla="*/ 32162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8540" h="2990423">
                <a:moveTo>
                  <a:pt x="0" y="0"/>
                </a:moveTo>
                <a:lnTo>
                  <a:pt x="6374651" y="0"/>
                </a:lnTo>
                <a:lnTo>
                  <a:pt x="6382480" y="32162"/>
                </a:lnTo>
                <a:cubicBezTo>
                  <a:pt x="6418570" y="168947"/>
                  <a:pt x="6528403" y="479500"/>
                  <a:pt x="6644834" y="690021"/>
                </a:cubicBezTo>
                <a:lnTo>
                  <a:pt x="6698540" y="777907"/>
                </a:lnTo>
                <a:lnTo>
                  <a:pt x="6660325" y="987296"/>
                </a:lnTo>
                <a:cubicBezTo>
                  <a:pt x="6544587" y="1560995"/>
                  <a:pt x="6374570" y="2113036"/>
                  <a:pt x="6162574" y="2325138"/>
                </a:cubicBezTo>
                <a:cubicBezTo>
                  <a:pt x="5752856" y="2735061"/>
                  <a:pt x="4033380" y="2990423"/>
                  <a:pt x="3402010" y="2990423"/>
                </a:cubicBezTo>
                <a:cubicBezTo>
                  <a:pt x="2773998" y="2990423"/>
                  <a:pt x="1054522" y="2735061"/>
                  <a:pt x="644804" y="2325138"/>
                </a:cubicBezTo>
                <a:cubicBezTo>
                  <a:pt x="305610" y="1985775"/>
                  <a:pt x="73884" y="776166"/>
                  <a:pt x="0" y="0"/>
                </a:cubicBezTo>
                <a:close/>
              </a:path>
            </a:pathLst>
          </a:custGeom>
          <a:ln>
            <a:solidFill>
              <a:schemeClr val="bg1">
                <a:lumMod val="50000"/>
              </a:schemeClr>
            </a:solidFill>
          </a:ln>
        </p:spPr>
      </p:pic>
      <p:pic>
        <p:nvPicPr>
          <p:cNvPr id="11" name="Grafik 10" descr="Plakat mit der Aufschrift &quot;Deutsch lernen mit der Deutsch-Offensive&quot;">
            <a:extLst>
              <a:ext uri="{FF2B5EF4-FFF2-40B4-BE49-F238E27FC236}">
                <a16:creationId xmlns:a16="http://schemas.microsoft.com/office/drawing/2014/main" id="{3E5A5C45-62BB-4254-9319-1AE6E7E507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1856" y="2389447"/>
            <a:ext cx="4430144" cy="4219597"/>
          </a:xfrm>
          <a:prstGeom prst="rect">
            <a:avLst/>
          </a:prstGeom>
        </p:spPr>
      </p:pic>
    </p:spTree>
    <p:extLst>
      <p:ext uri="{BB962C8B-B14F-4D97-AF65-F5344CB8AC3E}">
        <p14:creationId xmlns:p14="http://schemas.microsoft.com/office/powerpoint/2010/main" val="238014397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F0494-D17B-4535-899A-91EFB2BED544}"/>
              </a:ext>
            </a:extLst>
          </p:cNvPr>
          <p:cNvSpPr>
            <a:spLocks noGrp="1"/>
          </p:cNvSpPr>
          <p:nvPr>
            <p:ph type="title"/>
          </p:nvPr>
        </p:nvSpPr>
        <p:spPr/>
        <p:txBody>
          <a:bodyPr/>
          <a:lstStyle/>
          <a:p>
            <a:endParaRPr lang="de-DE"/>
          </a:p>
        </p:txBody>
      </p:sp>
      <p:pic>
        <p:nvPicPr>
          <p:cNvPr id="14" name="Bildplatzhalter 13" descr="Viele Menschen unterschiedlicher Herkunft stehen zu einem Gruppenbild auf einer Treppe zusammen.">
            <a:extLst>
              <a:ext uri="{FF2B5EF4-FFF2-40B4-BE49-F238E27FC236}">
                <a16:creationId xmlns:a16="http://schemas.microsoft.com/office/drawing/2014/main" id="{28352A5E-3A04-49C3-ADC9-257084C454E8}"/>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pic>
        <p:nvPicPr>
          <p:cNvPr id="16" name="Bildplatzhalter 15" descr="Verschiedene Menschen stehen und sitzen zu einem Gruppenbild zusammen. Einige tragen Hemden, eine Frau trägt ein Kopftuch, einige Menschen sieht man im Hintergrund. ">
            <a:extLst>
              <a:ext uri="{FF2B5EF4-FFF2-40B4-BE49-F238E27FC236}">
                <a16:creationId xmlns:a16="http://schemas.microsoft.com/office/drawing/2014/main" id="{15D5685D-7269-4435-B9EE-8766495BE564}"/>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pic>
        <p:nvPicPr>
          <p:cNvPr id="11" name="Bildplatzhalter 10" descr="Plakatsäule ist mit Wahlplakaten plakatiert. Auf den Plakaten sieht man die Kandidaten und ein Wahl Kreuzchen.">
            <a:extLst>
              <a:ext uri="{FF2B5EF4-FFF2-40B4-BE49-F238E27FC236}">
                <a16:creationId xmlns:a16="http://schemas.microsoft.com/office/drawing/2014/main" id="{898E79FA-EAFF-4AF7-968A-BF1C5C87DBEC}"/>
              </a:ext>
            </a:extLst>
          </p:cNvPr>
          <p:cNvPicPr>
            <a:picLocks noGrp="1" noChangeAspect="1"/>
          </p:cNvPicPr>
          <p:nvPr>
            <p:ph type="pic" sz="quarter" idx="18"/>
          </p:nvPr>
        </p:nvPicPr>
        <p:blipFill>
          <a:blip r:embed="rId4" cstate="email">
            <a:extLst>
              <a:ext uri="{28A0092B-C50C-407E-A947-70E740481C1C}">
                <a14:useLocalDpi xmlns:a14="http://schemas.microsoft.com/office/drawing/2010/main"/>
              </a:ext>
            </a:extLst>
          </a:blip>
          <a:srcRect/>
          <a:stretch>
            <a:fillRect/>
          </a:stretch>
        </p:blipFill>
        <p:spPr>
          <a:xfrm rot="5400000">
            <a:off x="8152285" y="2558289"/>
            <a:ext cx="4736230" cy="4731845"/>
          </a:xfrm>
        </p:spPr>
      </p:pic>
      <p:sp>
        <p:nvSpPr>
          <p:cNvPr id="12" name="Flussdiagramm: Grenzstelle 11">
            <a:extLst>
              <a:ext uri="{FF2B5EF4-FFF2-40B4-BE49-F238E27FC236}">
                <a16:creationId xmlns:a16="http://schemas.microsoft.com/office/drawing/2014/main" id="{48AE75D9-71BC-49C6-8D4B-57A4EE9E2819}"/>
              </a:ext>
            </a:extLst>
          </p:cNvPr>
          <p:cNvSpPr/>
          <p:nvPr/>
        </p:nvSpPr>
        <p:spPr bwMode="gray">
          <a:xfrm>
            <a:off x="4953895" y="5325367"/>
            <a:ext cx="3824871" cy="801148"/>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Erlangen wählt den AIB 2008</a:t>
            </a:r>
          </a:p>
        </p:txBody>
      </p:sp>
    </p:spTree>
    <p:extLst>
      <p:ext uri="{BB962C8B-B14F-4D97-AF65-F5344CB8AC3E}">
        <p14:creationId xmlns:p14="http://schemas.microsoft.com/office/powerpoint/2010/main" val="4182401790"/>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AFC5D-C6CA-4005-A1DA-BD985E4423F4}"/>
              </a:ext>
            </a:extLst>
          </p:cNvPr>
          <p:cNvSpPr>
            <a:spLocks noGrp="1"/>
          </p:cNvSpPr>
          <p:nvPr>
            <p:ph type="title"/>
          </p:nvPr>
        </p:nvSpPr>
        <p:spPr/>
        <p:txBody>
          <a:bodyPr/>
          <a:lstStyle/>
          <a:p>
            <a:endParaRPr lang="de-DE"/>
          </a:p>
        </p:txBody>
      </p:sp>
      <p:pic>
        <p:nvPicPr>
          <p:cNvPr id="22" name="Bildplatzhalter 21" descr="Drei Männer und eine Frau stehen neben einem Aufsteller auf dem Steht Ausländer- und Integrationsbeirat und lächeln in die Kamera.">
            <a:extLst>
              <a:ext uri="{FF2B5EF4-FFF2-40B4-BE49-F238E27FC236}">
                <a16:creationId xmlns:a16="http://schemas.microsoft.com/office/drawing/2014/main" id="{BD1CF20A-6410-4723-AB09-9F18950FF4FC}"/>
              </a:ext>
            </a:extLst>
          </p:cNvPr>
          <p:cNvPicPr>
            <a:picLocks noGrp="1" noChangeAspect="1"/>
          </p:cNvPicPr>
          <p:nvPr>
            <p:ph type="pic" sz="quarter" idx="17"/>
          </p:nvPr>
        </p:nvPicPr>
        <p:blipFill rotWithShape="1">
          <a:blip r:embed="rId3" cstate="email">
            <a:extLst>
              <a:ext uri="{28A0092B-C50C-407E-A947-70E740481C1C}">
                <a14:useLocalDpi xmlns:a14="http://schemas.microsoft.com/office/drawing/2010/main"/>
              </a:ext>
            </a:extLst>
          </a:blip>
          <a:srcRect/>
          <a:stretch/>
        </p:blipFill>
        <p:spPr>
          <a:xfrm>
            <a:off x="4539929" y="-13561"/>
            <a:ext cx="6069215" cy="3329879"/>
          </a:xfrm>
        </p:spPr>
      </p:pic>
      <p:pic>
        <p:nvPicPr>
          <p:cNvPr id="5" name="Bildplatzhalter 4" descr="Einige festlich gekleidete Menschen stehen auf einer Bühne, halten Blumensträuße und sind festlich gekleidet. Eine Frau spricht an einem Standmikrofon.">
            <a:extLst>
              <a:ext uri="{FF2B5EF4-FFF2-40B4-BE49-F238E27FC236}">
                <a16:creationId xmlns:a16="http://schemas.microsoft.com/office/drawing/2014/main" id="{72AADBB4-B638-4735-8150-552A6D1F0B68}"/>
              </a:ext>
            </a:extLst>
          </p:cNvPr>
          <p:cNvPicPr>
            <a:picLocks noGrp="1" noChangeAspect="1"/>
          </p:cNvPicPr>
          <p:nvPr>
            <p:ph type="pic" sz="quarter" idx="18"/>
          </p:nvPr>
        </p:nvPicPr>
        <p:blipFill rotWithShape="1">
          <a:blip r:embed="rId4" cstate="email">
            <a:extLst>
              <a:ext uri="{28A0092B-C50C-407E-A947-70E740481C1C}">
                <a14:useLocalDpi xmlns:a14="http://schemas.microsoft.com/office/drawing/2010/main"/>
              </a:ext>
            </a:extLst>
          </a:blip>
          <a:srcRect/>
          <a:stretch/>
        </p:blipFill>
        <p:spPr>
          <a:xfrm>
            <a:off x="126139" y="2935705"/>
            <a:ext cx="6444836" cy="3922295"/>
          </a:xfrm>
        </p:spPr>
      </p:pic>
      <p:sp>
        <p:nvSpPr>
          <p:cNvPr id="11" name="Flussdiagramm: Grenzstelle 10">
            <a:extLst>
              <a:ext uri="{FF2B5EF4-FFF2-40B4-BE49-F238E27FC236}">
                <a16:creationId xmlns:a16="http://schemas.microsoft.com/office/drawing/2014/main" id="{5839749B-F470-44A0-BF29-BD688AB0AF54}"/>
              </a:ext>
            </a:extLst>
          </p:cNvPr>
          <p:cNvSpPr/>
          <p:nvPr/>
        </p:nvSpPr>
        <p:spPr bwMode="gray">
          <a:xfrm>
            <a:off x="534607" y="2366004"/>
            <a:ext cx="3873093" cy="939059"/>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40-jähriges Jubiläum des AIB</a:t>
            </a:r>
          </a:p>
        </p:txBody>
      </p:sp>
      <p:sp>
        <p:nvSpPr>
          <p:cNvPr id="12" name="Flussdiagramm: Grenzstelle 11">
            <a:extLst>
              <a:ext uri="{FF2B5EF4-FFF2-40B4-BE49-F238E27FC236}">
                <a16:creationId xmlns:a16="http://schemas.microsoft.com/office/drawing/2014/main" id="{B658A14A-F8D9-4A05-B1CD-0AEA46F0EE77}"/>
              </a:ext>
            </a:extLst>
          </p:cNvPr>
          <p:cNvSpPr/>
          <p:nvPr/>
        </p:nvSpPr>
        <p:spPr bwMode="gray">
          <a:xfrm>
            <a:off x="8047824" y="2835534"/>
            <a:ext cx="3609569" cy="961568"/>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die bisherigen Vorsitzenden bis 2014</a:t>
            </a:r>
          </a:p>
        </p:txBody>
      </p:sp>
    </p:spTree>
    <p:extLst>
      <p:ext uri="{BB962C8B-B14F-4D97-AF65-F5344CB8AC3E}">
        <p14:creationId xmlns:p14="http://schemas.microsoft.com/office/powerpoint/2010/main" val="210139482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0F5BC-E054-495C-8F1D-9726EFF3D04D}"/>
              </a:ext>
            </a:extLst>
          </p:cNvPr>
          <p:cNvSpPr>
            <a:spLocks noGrp="1"/>
          </p:cNvSpPr>
          <p:nvPr>
            <p:ph type="title"/>
          </p:nvPr>
        </p:nvSpPr>
        <p:spPr/>
        <p:txBody>
          <a:bodyPr/>
          <a:lstStyle/>
          <a:p>
            <a:endParaRPr lang="de-DE"/>
          </a:p>
        </p:txBody>
      </p:sp>
      <p:pic>
        <p:nvPicPr>
          <p:cNvPr id="16" name="Grafik 15" descr="Zeitungsauschnitt mit der Überschrift &quot;Auf dem Weg zur Willkommenskultur&quot; Das Bild darunter zeigt eine Familie und eine Frau im Hosenanzug, die einem Kind die Hand schüttelt. ">
            <a:extLst>
              <a:ext uri="{FF2B5EF4-FFF2-40B4-BE49-F238E27FC236}">
                <a16:creationId xmlns:a16="http://schemas.microsoft.com/office/drawing/2014/main" id="{0D5D05F2-A6A0-4C89-AFCD-DB047988D2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03447">
            <a:off x="698555" y="269147"/>
            <a:ext cx="8336818" cy="6182631"/>
          </a:xfrm>
          <a:prstGeom prst="rect">
            <a:avLst/>
          </a:prstGeom>
        </p:spPr>
      </p:pic>
      <p:sp>
        <p:nvSpPr>
          <p:cNvPr id="5" name="Flussdiagramm: Grenzstelle 4">
            <a:extLst>
              <a:ext uri="{FF2B5EF4-FFF2-40B4-BE49-F238E27FC236}">
                <a16:creationId xmlns:a16="http://schemas.microsoft.com/office/drawing/2014/main" id="{2FADD7CC-C1B7-42C7-B2B2-F947FA2B21CB}"/>
              </a:ext>
            </a:extLst>
          </p:cNvPr>
          <p:cNvSpPr/>
          <p:nvPr/>
        </p:nvSpPr>
        <p:spPr bwMode="gray">
          <a:xfrm>
            <a:off x="6689005" y="4980618"/>
            <a:ext cx="5032414" cy="1420182"/>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Ausweitung des Ermessens-spielraums der Ausländerbehörde</a:t>
            </a:r>
          </a:p>
        </p:txBody>
      </p:sp>
    </p:spTree>
    <p:extLst>
      <p:ext uri="{BB962C8B-B14F-4D97-AF65-F5344CB8AC3E}">
        <p14:creationId xmlns:p14="http://schemas.microsoft.com/office/powerpoint/2010/main" val="268863444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820CCD7E-17FF-4DA2-AA49-234C19315141}"/>
              </a:ext>
            </a:extLst>
          </p:cNvPr>
          <p:cNvGraphicFramePr>
            <a:graphicFrameLocks/>
          </p:cNvGraphicFramePr>
          <p:nvPr>
            <p:extLst>
              <p:ext uri="{D42A27DB-BD31-4B8C-83A1-F6EECF244321}">
                <p14:modId xmlns:p14="http://schemas.microsoft.com/office/powerpoint/2010/main" val="4113008221"/>
              </p:ext>
            </p:extLst>
          </p:nvPr>
        </p:nvGraphicFramePr>
        <p:xfrm>
          <a:off x="98806" y="775698"/>
          <a:ext cx="7339683" cy="512680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eck 9">
            <a:extLst>
              <a:ext uri="{FF2B5EF4-FFF2-40B4-BE49-F238E27FC236}">
                <a16:creationId xmlns:a16="http://schemas.microsoft.com/office/drawing/2014/main" id="{C8A6A7D7-842C-4822-9565-8CC112FBE0DE}"/>
              </a:ext>
            </a:extLst>
          </p:cNvPr>
          <p:cNvSpPr/>
          <p:nvPr/>
        </p:nvSpPr>
        <p:spPr bwMode="gray">
          <a:xfrm>
            <a:off x="7438489" y="2825392"/>
            <a:ext cx="3657601" cy="1719311"/>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1" name="Rechteck 10">
            <a:extLst>
              <a:ext uri="{FF2B5EF4-FFF2-40B4-BE49-F238E27FC236}">
                <a16:creationId xmlns:a16="http://schemas.microsoft.com/office/drawing/2014/main" id="{24724623-F401-4FF4-9E9B-BDDF6420884A}"/>
              </a:ext>
            </a:extLst>
          </p:cNvPr>
          <p:cNvSpPr/>
          <p:nvPr/>
        </p:nvSpPr>
        <p:spPr bwMode="gray">
          <a:xfrm>
            <a:off x="7438489" y="1921267"/>
            <a:ext cx="3657601" cy="904125"/>
          </a:xfrm>
          <a:prstGeom prst="rect">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Textfeld 11">
            <a:extLst>
              <a:ext uri="{FF2B5EF4-FFF2-40B4-BE49-F238E27FC236}">
                <a16:creationId xmlns:a16="http://schemas.microsoft.com/office/drawing/2014/main" id="{F84F6CBA-8442-47BB-983F-211CB15013D0}"/>
              </a:ext>
            </a:extLst>
          </p:cNvPr>
          <p:cNvSpPr txBox="1"/>
          <p:nvPr/>
        </p:nvSpPr>
        <p:spPr bwMode="gray">
          <a:xfrm>
            <a:off x="7674795" y="2003461"/>
            <a:ext cx="3349375" cy="2671281"/>
          </a:xfrm>
          <a:prstGeom prst="rect">
            <a:avLst/>
          </a:prstGeom>
          <a:noFill/>
        </p:spPr>
        <p:txBody>
          <a:bodyPr wrap="square" lIns="0" tIns="0" rIns="0" bIns="0" rtlCol="0">
            <a:noAutofit/>
          </a:bodyPr>
          <a:lstStyle/>
          <a:p>
            <a:pPr algn="l">
              <a:spcAft>
                <a:spcPts val="1200"/>
              </a:spcAft>
            </a:pPr>
            <a:r>
              <a:rPr lang="de-DE" sz="2400" dirty="0">
                <a:solidFill>
                  <a:schemeClr val="bg1"/>
                </a:solidFill>
                <a:latin typeface="+mj-lt"/>
              </a:rPr>
              <a:t>Größte Zuwanderungs-gruppen:</a:t>
            </a:r>
          </a:p>
          <a:p>
            <a:pPr marL="342900" indent="-342900" algn="l">
              <a:spcAft>
                <a:spcPts val="1200"/>
              </a:spcAft>
              <a:buFont typeface="Arial" panose="020B0604020202020204" pitchFamily="34" charset="0"/>
              <a:buChar char="•"/>
            </a:pPr>
            <a:r>
              <a:rPr lang="de-DE" sz="2400" dirty="0">
                <a:latin typeface="+mj-lt"/>
              </a:rPr>
              <a:t>Jugoslawien</a:t>
            </a:r>
          </a:p>
          <a:p>
            <a:pPr marL="342900" indent="-342900" algn="l">
              <a:spcAft>
                <a:spcPts val="1200"/>
              </a:spcAft>
              <a:buFont typeface="Arial" panose="020B0604020202020204" pitchFamily="34" charset="0"/>
              <a:buChar char="•"/>
            </a:pPr>
            <a:r>
              <a:rPr lang="de-DE" sz="2400" dirty="0">
                <a:latin typeface="+mj-lt"/>
              </a:rPr>
              <a:t>Österreich</a:t>
            </a:r>
          </a:p>
          <a:p>
            <a:pPr marL="342900" indent="-342900" algn="l">
              <a:spcAft>
                <a:spcPts val="1200"/>
              </a:spcAft>
              <a:buFont typeface="Arial" panose="020B0604020202020204" pitchFamily="34" charset="0"/>
              <a:buChar char="•"/>
            </a:pPr>
            <a:r>
              <a:rPr lang="de-DE" sz="2400" dirty="0">
                <a:latin typeface="+mj-lt"/>
              </a:rPr>
              <a:t>Türkei</a:t>
            </a:r>
          </a:p>
        </p:txBody>
      </p:sp>
    </p:spTree>
    <p:extLst>
      <p:ext uri="{BB962C8B-B14F-4D97-AF65-F5344CB8AC3E}">
        <p14:creationId xmlns:p14="http://schemas.microsoft.com/office/powerpoint/2010/main" val="294412266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732DFE-9FB2-4CEC-86A2-5772EF648BA2}"/>
              </a:ext>
            </a:extLst>
          </p:cNvPr>
          <p:cNvSpPr>
            <a:spLocks noGrp="1"/>
          </p:cNvSpPr>
          <p:nvPr>
            <p:ph type="title"/>
          </p:nvPr>
        </p:nvSpPr>
        <p:spPr/>
        <p:txBody>
          <a:bodyPr/>
          <a:lstStyle/>
          <a:p>
            <a:endParaRPr lang="de-DE"/>
          </a:p>
        </p:txBody>
      </p:sp>
      <p:pic>
        <p:nvPicPr>
          <p:cNvPr id="6" name="Bildplatzhalter 5" descr="Auf den Schultern eines Mannes sitzt eine Frau im Reifrock und Kochmütze. Im Hintergrund sieht man Plkate mit der Aufschrift &quot;Deutsch lernen? Ja bitte!&quot;">
            <a:extLst>
              <a:ext uri="{FF2B5EF4-FFF2-40B4-BE49-F238E27FC236}">
                <a16:creationId xmlns:a16="http://schemas.microsoft.com/office/drawing/2014/main" id="{DE58D05C-1A13-47B2-A127-37ADA3F851BB}"/>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a:xfrm>
            <a:off x="153420" y="130629"/>
            <a:ext cx="5648114" cy="5678304"/>
          </a:xfrm>
        </p:spPr>
      </p:pic>
      <p:sp>
        <p:nvSpPr>
          <p:cNvPr id="7" name="Flussdiagramm: Grenzstelle 6">
            <a:extLst>
              <a:ext uri="{FF2B5EF4-FFF2-40B4-BE49-F238E27FC236}">
                <a16:creationId xmlns:a16="http://schemas.microsoft.com/office/drawing/2014/main" id="{A5E3BAB8-A530-4D3C-9E44-9F37548D0273}"/>
              </a:ext>
            </a:extLst>
          </p:cNvPr>
          <p:cNvSpPr/>
          <p:nvPr/>
        </p:nvSpPr>
        <p:spPr bwMode="gray">
          <a:xfrm>
            <a:off x="2235047" y="5401193"/>
            <a:ext cx="4091253" cy="855631"/>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10 Jahre Deutsch Offensive</a:t>
            </a:r>
          </a:p>
        </p:txBody>
      </p:sp>
      <p:pic>
        <p:nvPicPr>
          <p:cNvPr id="18" name="Grafik 17" descr="PLakat mit der Aufschrift &quot;Deutsch lernen? Ja bitte!&quot;">
            <a:extLst>
              <a:ext uri="{FF2B5EF4-FFF2-40B4-BE49-F238E27FC236}">
                <a16:creationId xmlns:a16="http://schemas.microsoft.com/office/drawing/2014/main" id="{28D88BD9-AE10-42C7-A92C-6F6336FB19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5021" y="840058"/>
            <a:ext cx="3649578" cy="5416766"/>
          </a:xfrm>
          <a:prstGeom prst="rect">
            <a:avLst/>
          </a:prstGeom>
        </p:spPr>
      </p:pic>
    </p:spTree>
    <p:extLst>
      <p:ext uri="{BB962C8B-B14F-4D97-AF65-F5344CB8AC3E}">
        <p14:creationId xmlns:p14="http://schemas.microsoft.com/office/powerpoint/2010/main" val="261658565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0F57A6D-8960-4C84-AB39-E6DCFC14B9A8}"/>
              </a:ext>
            </a:extLst>
          </p:cNvPr>
          <p:cNvSpPr>
            <a:spLocks noGrp="1"/>
          </p:cNvSpPr>
          <p:nvPr>
            <p:ph type="ftr" sz="quarter" idx="11"/>
          </p:nvPr>
        </p:nvSpPr>
        <p:spPr/>
        <p:txBody>
          <a:bodyPr/>
          <a:lstStyle/>
          <a:p>
            <a:r>
              <a:rPr lang="de-DE"/>
              <a:t>Kapitelüberschrift</a:t>
            </a:r>
            <a:endParaRPr lang="de-DE" dirty="0"/>
          </a:p>
        </p:txBody>
      </p:sp>
      <p:pic>
        <p:nvPicPr>
          <p:cNvPr id="4" name="Grafik 3">
            <a:extLst>
              <a:ext uri="{FF2B5EF4-FFF2-40B4-BE49-F238E27FC236}">
                <a16:creationId xmlns:a16="http://schemas.microsoft.com/office/drawing/2014/main" id="{30900E3C-B6DC-4926-9424-4D3E26841E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51960" y="-1"/>
            <a:ext cx="4914900" cy="2470484"/>
          </a:xfrm>
          <a:prstGeom prst="rect">
            <a:avLst/>
          </a:prstGeom>
        </p:spPr>
      </p:pic>
      <p:pic>
        <p:nvPicPr>
          <p:cNvPr id="5" name="Grafik 4" descr="Zeitungsauschnitt mit der Überschrift &quot;Das ist ein ein Image Desaster für die Stadt&quot; darunter ist ein Briefkasten mit Schild auf dem steht: &quot;Regierung von Mittelfranken&quot;">
            <a:extLst>
              <a:ext uri="{FF2B5EF4-FFF2-40B4-BE49-F238E27FC236}">
                <a16:creationId xmlns:a16="http://schemas.microsoft.com/office/drawing/2014/main" id="{83A02F09-1732-4C7C-A728-25B6777797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7451960" cy="6986009"/>
          </a:xfrm>
          <a:prstGeom prst="rect">
            <a:avLst/>
          </a:prstGeom>
        </p:spPr>
      </p:pic>
      <p:sp>
        <p:nvSpPr>
          <p:cNvPr id="7" name="Flussdiagramm: Grenzstelle 6">
            <a:extLst>
              <a:ext uri="{FF2B5EF4-FFF2-40B4-BE49-F238E27FC236}">
                <a16:creationId xmlns:a16="http://schemas.microsoft.com/office/drawing/2014/main" id="{2A932744-3514-44B3-9304-C898EEB88B4B}"/>
              </a:ext>
            </a:extLst>
          </p:cNvPr>
          <p:cNvSpPr/>
          <p:nvPr/>
        </p:nvSpPr>
        <p:spPr bwMode="gray">
          <a:xfrm>
            <a:off x="291283" y="5520798"/>
            <a:ext cx="4588305" cy="963141"/>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Affäre um „Sheriff Gnadenlos“ erschüttert Erlangen </a:t>
            </a:r>
          </a:p>
        </p:txBody>
      </p:sp>
      <p:pic>
        <p:nvPicPr>
          <p:cNvPr id="8" name="Grafik 7" descr="Zeitungsauschnitt mit der Überschrift &quot;Geht die Stadt gegen die Ausländerbeiräte vor? Darunter sind zwei Männer, die bildlich zerissen dargestellt sind. Der eine hält einen Finger an seinen Mund, der andere lacht.">
            <a:extLst>
              <a:ext uri="{FF2B5EF4-FFF2-40B4-BE49-F238E27FC236}">
                <a16:creationId xmlns:a16="http://schemas.microsoft.com/office/drawing/2014/main" id="{AFB29C6D-BB08-4452-9D21-1673ECF990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0871" y="2470483"/>
            <a:ext cx="7044152" cy="5409779"/>
          </a:xfrm>
          <a:prstGeom prst="rect">
            <a:avLst/>
          </a:prstGeom>
        </p:spPr>
      </p:pic>
    </p:spTree>
    <p:extLst>
      <p:ext uri="{BB962C8B-B14F-4D97-AF65-F5344CB8AC3E}">
        <p14:creationId xmlns:p14="http://schemas.microsoft.com/office/powerpoint/2010/main" val="147796836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0D531-5B48-4BA9-97B8-DB9414B8EF4B}"/>
              </a:ext>
            </a:extLst>
          </p:cNvPr>
          <p:cNvSpPr>
            <a:spLocks noGrp="1"/>
          </p:cNvSpPr>
          <p:nvPr>
            <p:ph type="title"/>
          </p:nvPr>
        </p:nvSpPr>
        <p:spPr/>
        <p:txBody>
          <a:bodyPr/>
          <a:lstStyle/>
          <a:p>
            <a:endParaRPr lang="de-DE"/>
          </a:p>
        </p:txBody>
      </p:sp>
      <p:pic>
        <p:nvPicPr>
          <p:cNvPr id="13" name="Bildplatzhalter 12" descr="Zwei Frauen halten Blumensträuße und große Geldchecks in Höhe von je 500 Euro in der Hand als Symbol ihres Gewinnes.">
            <a:extLst>
              <a:ext uri="{FF2B5EF4-FFF2-40B4-BE49-F238E27FC236}">
                <a16:creationId xmlns:a16="http://schemas.microsoft.com/office/drawing/2014/main" id="{5379980B-3209-4B6C-9340-539BED3C0CD8}"/>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a:xfrm>
            <a:off x="5379160" y="-168445"/>
            <a:ext cx="6978664" cy="5755247"/>
          </a:xfrm>
        </p:spPr>
      </p:pic>
      <p:sp>
        <p:nvSpPr>
          <p:cNvPr id="14" name="Flussdiagramm: Grenzstelle 13">
            <a:extLst>
              <a:ext uri="{FF2B5EF4-FFF2-40B4-BE49-F238E27FC236}">
                <a16:creationId xmlns:a16="http://schemas.microsoft.com/office/drawing/2014/main" id="{265FA8F2-3B82-41F0-8C9E-EA0EDEA30A06}"/>
              </a:ext>
            </a:extLst>
          </p:cNvPr>
          <p:cNvSpPr/>
          <p:nvPr/>
        </p:nvSpPr>
        <p:spPr bwMode="gray">
          <a:xfrm>
            <a:off x="8286465" y="4968043"/>
            <a:ext cx="3771901" cy="987024"/>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Verleihung des </a:t>
            </a:r>
            <a:br>
              <a:rPr lang="de-DE" sz="2400" dirty="0">
                <a:solidFill>
                  <a:schemeClr val="tx1"/>
                </a:solidFill>
              </a:rPr>
            </a:br>
            <a:r>
              <a:rPr lang="de-DE" sz="2400" dirty="0">
                <a:solidFill>
                  <a:schemeClr val="tx1"/>
                </a:solidFill>
              </a:rPr>
              <a:t>Diogo Pereira Preis </a:t>
            </a:r>
          </a:p>
        </p:txBody>
      </p:sp>
      <p:pic>
        <p:nvPicPr>
          <p:cNvPr id="6" name="Grafik 5" descr="Plakat mit Bildern verschiedener Menschen und der Aufschrift &quot;Interkultureller Monat&quot;">
            <a:extLst>
              <a:ext uri="{FF2B5EF4-FFF2-40B4-BE49-F238E27FC236}">
                <a16:creationId xmlns:a16="http://schemas.microsoft.com/office/drawing/2014/main" id="{44825979-A776-40F0-B6E5-5827D52B3C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634" y="179959"/>
            <a:ext cx="4955101" cy="6498082"/>
          </a:xfrm>
          <a:prstGeom prst="rect">
            <a:avLst/>
          </a:prstGeom>
        </p:spPr>
      </p:pic>
      <p:sp>
        <p:nvSpPr>
          <p:cNvPr id="7" name="Flussdiagramm: Grenzstelle 6">
            <a:extLst>
              <a:ext uri="{FF2B5EF4-FFF2-40B4-BE49-F238E27FC236}">
                <a16:creationId xmlns:a16="http://schemas.microsoft.com/office/drawing/2014/main" id="{0B9460C3-44DB-4689-9344-9258DBF41B71}"/>
              </a:ext>
            </a:extLst>
          </p:cNvPr>
          <p:cNvSpPr/>
          <p:nvPr/>
        </p:nvSpPr>
        <p:spPr bwMode="gray">
          <a:xfrm>
            <a:off x="3426121" y="5586802"/>
            <a:ext cx="3615654" cy="954895"/>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Interkultureller Monat 2010</a:t>
            </a:r>
          </a:p>
        </p:txBody>
      </p:sp>
    </p:spTree>
    <p:extLst>
      <p:ext uri="{BB962C8B-B14F-4D97-AF65-F5344CB8AC3E}">
        <p14:creationId xmlns:p14="http://schemas.microsoft.com/office/powerpoint/2010/main" val="386400677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Plakat auf dem ein alter Lederkoffer drauf ist. Der Text sagt &quot;Gastarbeiter in Deutschland&quot;">
            <a:extLst>
              <a:ext uri="{FF2B5EF4-FFF2-40B4-BE49-F238E27FC236}">
                <a16:creationId xmlns:a16="http://schemas.microsoft.com/office/drawing/2014/main" id="{99AD10A8-4B87-4E9E-A516-D4079D762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833908" cy="6858000"/>
          </a:xfrm>
          <a:prstGeom prst="rect">
            <a:avLst/>
          </a:prstGeom>
        </p:spPr>
      </p:pic>
      <p:pic>
        <p:nvPicPr>
          <p:cNvPr id="14" name="Bildplatzhalter 5" descr="Man sieht mehrere alte Lederkoffer auf einem Wagen. Daran hält ein Schild mit Text.">
            <a:extLst>
              <a:ext uri="{FF2B5EF4-FFF2-40B4-BE49-F238E27FC236}">
                <a16:creationId xmlns:a16="http://schemas.microsoft.com/office/drawing/2014/main" id="{8B8488F8-967F-4830-B235-94E8F21028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1300" y="1539404"/>
            <a:ext cx="5600700" cy="5318596"/>
          </a:xfrm>
          <a:prstGeom prst="snipRoundRect">
            <a:avLst>
              <a:gd name="adj1" fmla="val 50000"/>
              <a:gd name="adj2" fmla="val 0"/>
            </a:avLst>
          </a:prstGeom>
        </p:spPr>
      </p:pic>
      <p:sp>
        <p:nvSpPr>
          <p:cNvPr id="15" name="Flussdiagramm: Grenzstelle 14">
            <a:extLst>
              <a:ext uri="{FF2B5EF4-FFF2-40B4-BE49-F238E27FC236}">
                <a16:creationId xmlns:a16="http://schemas.microsoft.com/office/drawing/2014/main" id="{07D7C5C2-11CB-413A-8639-377AB407CC6F}"/>
              </a:ext>
            </a:extLst>
          </p:cNvPr>
          <p:cNvSpPr/>
          <p:nvPr/>
        </p:nvSpPr>
        <p:spPr bwMode="gray">
          <a:xfrm>
            <a:off x="5279638" y="1155031"/>
            <a:ext cx="4833907" cy="116676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Ausstellung mit Originalkoffern von Zugewanderten</a:t>
            </a:r>
          </a:p>
        </p:txBody>
      </p:sp>
    </p:spTree>
    <p:extLst>
      <p:ext uri="{BB962C8B-B14F-4D97-AF65-F5344CB8AC3E}">
        <p14:creationId xmlns:p14="http://schemas.microsoft.com/office/powerpoint/2010/main" val="22626877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F1FA8-28EF-4081-8791-049ADDE37716}"/>
              </a:ext>
            </a:extLst>
          </p:cNvPr>
          <p:cNvSpPr>
            <a:spLocks noGrp="1"/>
          </p:cNvSpPr>
          <p:nvPr>
            <p:ph type="ctrTitle"/>
          </p:nvPr>
        </p:nvSpPr>
        <p:spPr/>
        <p:txBody>
          <a:bodyPr/>
          <a:lstStyle/>
          <a:p>
            <a:r>
              <a:rPr lang="de-DE" dirty="0"/>
              <a:t>2014 - 2024</a:t>
            </a:r>
          </a:p>
        </p:txBody>
      </p:sp>
      <p:sp>
        <p:nvSpPr>
          <p:cNvPr id="3" name="Untertitel 2">
            <a:extLst>
              <a:ext uri="{FF2B5EF4-FFF2-40B4-BE49-F238E27FC236}">
                <a16:creationId xmlns:a16="http://schemas.microsoft.com/office/drawing/2014/main" id="{058F1FF8-31AA-4FC4-9E84-DE1CB51ADB54}"/>
              </a:ext>
            </a:extLst>
          </p:cNvPr>
          <p:cNvSpPr>
            <a:spLocks noGrp="1"/>
          </p:cNvSpPr>
          <p:nvPr>
            <p:ph type="subTitle" idx="1"/>
          </p:nvPr>
        </p:nvSpPr>
        <p:spPr/>
        <p:txBody>
          <a:bodyPr/>
          <a:lstStyle/>
          <a:p>
            <a:r>
              <a:rPr lang="de-DE" dirty="0"/>
              <a:t>„Wir schaffen das!“ – Offen aus Tradition</a:t>
            </a:r>
          </a:p>
          <a:p>
            <a:endParaRPr lang="de-DE" dirty="0"/>
          </a:p>
        </p:txBody>
      </p:sp>
      <p:sp>
        <p:nvSpPr>
          <p:cNvPr id="8" name="Foliennummernplatzhalter 7">
            <a:extLst>
              <a:ext uri="{FF2B5EF4-FFF2-40B4-BE49-F238E27FC236}">
                <a16:creationId xmlns:a16="http://schemas.microsoft.com/office/drawing/2014/main" id="{F08A9B77-7643-4590-8A92-BAA152C37969}"/>
              </a:ext>
            </a:extLst>
          </p:cNvPr>
          <p:cNvSpPr>
            <a:spLocks noGrp="1"/>
          </p:cNvSpPr>
          <p:nvPr>
            <p:ph type="sldNum" sz="quarter" idx="12"/>
          </p:nvPr>
        </p:nvSpPr>
        <p:spPr/>
        <p:txBody>
          <a:bodyPr/>
          <a:lstStyle/>
          <a:p>
            <a:fld id="{DBB9E5F1-AFE7-4EBE-ACF3-4A1EEA0755B6}" type="slidenum">
              <a:rPr lang="de-DE" smtClean="0"/>
              <a:pPr/>
              <a:t>54</a:t>
            </a:fld>
            <a:endParaRPr lang="de-DE" dirty="0"/>
          </a:p>
        </p:txBody>
      </p:sp>
      <p:pic>
        <p:nvPicPr>
          <p:cNvPr id="14" name="Bildplatzhalter 13" descr="Die Silhouetten von Menschen mit Gepäck laufen vor einer riesigen Europaflagge.">
            <a:extLst>
              <a:ext uri="{FF2B5EF4-FFF2-40B4-BE49-F238E27FC236}">
                <a16:creationId xmlns:a16="http://schemas.microsoft.com/office/drawing/2014/main" id="{3B7EC1DB-9B02-4E75-88D3-BDDF19F830BF}"/>
              </a:ext>
            </a:extLst>
          </p:cNvPr>
          <p:cNvPicPr>
            <a:picLocks noGrp="1" noChangeAspect="1"/>
          </p:cNvPicPr>
          <p:nvPr>
            <p:ph type="pic" sz="quarter" idx="15"/>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a:xfrm>
            <a:off x="5654889" y="2983758"/>
            <a:ext cx="6537111" cy="3874241"/>
          </a:xfrm>
        </p:spPr>
      </p:pic>
      <p:sp>
        <p:nvSpPr>
          <p:cNvPr id="10" name="Fußzeilenplatzhalter 4">
            <a:extLst>
              <a:ext uri="{FF2B5EF4-FFF2-40B4-BE49-F238E27FC236}">
                <a16:creationId xmlns:a16="http://schemas.microsoft.com/office/drawing/2014/main" id="{A229740E-CEDA-498C-9BF3-4D1D5363B4B9}"/>
              </a:ext>
            </a:extLst>
          </p:cNvPr>
          <p:cNvSpPr txBox="1">
            <a:spLocks/>
          </p:cNvSpPr>
          <p:nvPr/>
        </p:nvSpPr>
        <p:spPr bwMode="black">
          <a:xfrm>
            <a:off x="260726" y="6483939"/>
            <a:ext cx="4114800" cy="252000"/>
          </a:xfrm>
          <a:prstGeom prst="rect">
            <a:avLst/>
          </a:prstGeom>
        </p:spPr>
        <p:txBody>
          <a:bodyPr vert="horz" lIns="0" tIns="0" rIns="0" bIns="0" rtlCol="0" anchor="b">
            <a:noAutofit/>
          </a:bodyPr>
          <a:lstStyle>
            <a:defPPr>
              <a:defRPr lang="de-DE"/>
            </a:defPPr>
            <a:lvl1pPr marL="0" algn="l" defTabSz="914400" rtl="0" eaLnBrk="1" latinLnBrk="0" hangingPunct="1">
              <a:defRPr sz="1600" kern="1200">
                <a:noFill/>
                <a:latin typeface="+mn-lt"/>
                <a:ea typeface="+mn-ea"/>
                <a:cs typeface="+mn-cs"/>
              </a:defRPr>
            </a:lvl1pPr>
            <a:lvl2pPr marL="0" indent="0" algn="l" defTabSz="914400" rtl="0" eaLnBrk="1" latinLnBrk="0" hangingPunct="1">
              <a:defRPr sz="1600" kern="1200">
                <a:noFill/>
                <a:latin typeface="+mn-lt"/>
                <a:ea typeface="+mn-ea"/>
                <a:cs typeface="+mn-cs"/>
              </a:defRPr>
            </a:lvl2pPr>
            <a:lvl3pPr marL="0" indent="0" algn="l" defTabSz="914400" rtl="0" eaLnBrk="1" latinLnBrk="0" hangingPunct="1">
              <a:defRPr sz="1600" kern="1200">
                <a:noFill/>
                <a:latin typeface="+mn-lt"/>
                <a:ea typeface="+mn-ea"/>
                <a:cs typeface="+mn-cs"/>
              </a:defRPr>
            </a:lvl3pPr>
            <a:lvl4pPr marL="0" indent="0" algn="l" defTabSz="914400" rtl="0" eaLnBrk="1" latinLnBrk="0" hangingPunct="1">
              <a:defRPr sz="1600" kern="1200">
                <a:noFill/>
                <a:latin typeface="+mn-lt"/>
                <a:ea typeface="+mn-ea"/>
                <a:cs typeface="+mn-cs"/>
              </a:defRPr>
            </a:lvl4pPr>
            <a:lvl5pPr marL="0" indent="0" algn="l" defTabSz="914400" rtl="0" eaLnBrk="1" latinLnBrk="0" hangingPunct="1">
              <a:defRPr sz="1600" kern="1200">
                <a:noFill/>
                <a:latin typeface="+mn-lt"/>
                <a:ea typeface="+mn-ea"/>
                <a:cs typeface="+mn-cs"/>
              </a:defRPr>
            </a:lvl5pPr>
            <a:lvl6pPr marL="0" indent="0" algn="l" defTabSz="914400" rtl="0" eaLnBrk="1" latinLnBrk="0" hangingPunct="1">
              <a:defRPr sz="1600" kern="1200">
                <a:noFill/>
                <a:latin typeface="+mn-lt"/>
                <a:ea typeface="+mn-ea"/>
                <a:cs typeface="+mn-cs"/>
              </a:defRPr>
            </a:lvl6pPr>
            <a:lvl7pPr marL="0" indent="0" algn="l" defTabSz="914400" rtl="0" eaLnBrk="1" latinLnBrk="0" hangingPunct="1">
              <a:defRPr sz="1600" kern="1200">
                <a:noFill/>
                <a:latin typeface="+mn-lt"/>
                <a:ea typeface="+mn-ea"/>
                <a:cs typeface="+mn-cs"/>
              </a:defRPr>
            </a:lvl7pPr>
            <a:lvl8pPr marL="0" indent="0" algn="l" defTabSz="914400" rtl="0" eaLnBrk="1" latinLnBrk="0" hangingPunct="1">
              <a:defRPr sz="1600" kern="1200">
                <a:noFill/>
                <a:latin typeface="+mn-lt"/>
                <a:ea typeface="+mn-ea"/>
                <a:cs typeface="+mn-cs"/>
              </a:defRPr>
            </a:lvl8pPr>
            <a:lvl9pPr marL="0" indent="0" algn="l" defTabSz="914400" rtl="0" eaLnBrk="1" latinLnBrk="0" hangingPunct="1">
              <a:defRPr sz="1600" kern="1200">
                <a:noFill/>
                <a:latin typeface="+mn-lt"/>
                <a:ea typeface="+mn-ea"/>
                <a:cs typeface="+mn-cs"/>
              </a:defRPr>
            </a:lvl9pPr>
          </a:lstStyle>
          <a:p>
            <a:r>
              <a:rPr lang="de-DE" dirty="0">
                <a:solidFill>
                  <a:schemeClr val="bg1"/>
                </a:solidFill>
              </a:rPr>
              <a:t>50 Jahre Ausländer- und Integrationsbeirat </a:t>
            </a:r>
          </a:p>
        </p:txBody>
      </p:sp>
    </p:spTree>
    <p:extLst>
      <p:ext uri="{BB962C8B-B14F-4D97-AF65-F5344CB8AC3E}">
        <p14:creationId xmlns:p14="http://schemas.microsoft.com/office/powerpoint/2010/main" val="306332814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E828A-9620-4965-9376-AB716BE301B2}"/>
              </a:ext>
            </a:extLst>
          </p:cNvPr>
          <p:cNvSpPr>
            <a:spLocks noGrp="1"/>
          </p:cNvSpPr>
          <p:nvPr>
            <p:ph type="title"/>
          </p:nvPr>
        </p:nvSpPr>
        <p:spPr/>
        <p:txBody>
          <a:bodyPr/>
          <a:lstStyle/>
          <a:p>
            <a:endParaRPr lang="de-DE"/>
          </a:p>
        </p:txBody>
      </p:sp>
      <p:pic>
        <p:nvPicPr>
          <p:cNvPr id="6" name="Bildplatzhalter 25" descr="Ein Mann mit kurzen dunklen Haaren und Bart lächelt in die Kamera, er trägt Hemd und ein kariertes Sakko in dunkelblau.">
            <a:extLst>
              <a:ext uri="{FF2B5EF4-FFF2-40B4-BE49-F238E27FC236}">
                <a16:creationId xmlns:a16="http://schemas.microsoft.com/office/drawing/2014/main" id="{BA53FBDB-0222-4B0B-9A94-957EDEC81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215"/>
          <a:stretch/>
        </p:blipFill>
        <p:spPr>
          <a:xfrm>
            <a:off x="7962900" y="-421745"/>
            <a:ext cx="4690200" cy="7279746"/>
          </a:xfrm>
          <a:prstGeom prst="rect">
            <a:avLst/>
          </a:prstGeom>
          <a:ln>
            <a:noFill/>
          </a:ln>
          <a:effectLst>
            <a:outerShdw blurRad="292100" dist="139700" dir="2700000" algn="tl" rotWithShape="0">
              <a:srgbClr val="333333">
                <a:alpha val="65000"/>
              </a:srgbClr>
            </a:outerShdw>
          </a:effectLst>
        </p:spPr>
      </p:pic>
      <p:pic>
        <p:nvPicPr>
          <p:cNvPr id="8" name="Bildplatzhalter 4" descr="Eine Frau mit mittellangen rötlichen glatten Haaren lächelt im Portrait in die Kamera.">
            <a:extLst>
              <a:ext uri="{FF2B5EF4-FFF2-40B4-BE49-F238E27FC236}">
                <a16:creationId xmlns:a16="http://schemas.microsoft.com/office/drawing/2014/main" id="{6E0E1A4F-71D1-47A7-9766-571BDFB2D9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7"/>
          <a:stretch/>
        </p:blipFill>
        <p:spPr>
          <a:xfrm>
            <a:off x="3839775" y="-122242"/>
            <a:ext cx="4362450" cy="7002703"/>
          </a:xfrm>
          <a:prstGeom prst="rect">
            <a:avLst/>
          </a:prstGeom>
          <a:ln>
            <a:noFill/>
          </a:ln>
          <a:effectLst>
            <a:outerShdw blurRad="190500" algn="tl" rotWithShape="0">
              <a:srgbClr val="000000">
                <a:alpha val="70000"/>
              </a:srgbClr>
            </a:outerShdw>
          </a:effectLst>
        </p:spPr>
      </p:pic>
      <p:pic>
        <p:nvPicPr>
          <p:cNvPr id="7" name="Bildplatzhalter 13" descr="Mann mit Bart und Brille lächelt im Portrait in die Kamera. Er hat kurzes braunes Haar und trägt Hemd und Sakko.">
            <a:extLst>
              <a:ext uri="{FF2B5EF4-FFF2-40B4-BE49-F238E27FC236}">
                <a16:creationId xmlns:a16="http://schemas.microsoft.com/office/drawing/2014/main" id="{0AEB5454-7386-48D4-83FA-798F598E537D}"/>
              </a:ext>
            </a:extLst>
          </p:cNvPr>
          <p:cNvPicPr>
            <a:picLocks noGrp="1" noChangeAspect="1"/>
          </p:cNvPicPr>
          <p:nvPr>
            <p:ph type="pic" sz="quarter" idx="16"/>
          </p:nvPr>
        </p:nvPicPr>
        <p:blipFill rotWithShape="1">
          <a:blip r:embed="rId4" cstate="email">
            <a:extLst>
              <a:ext uri="{28A0092B-C50C-407E-A947-70E740481C1C}">
                <a14:useLocalDpi xmlns:a14="http://schemas.microsoft.com/office/drawing/2010/main"/>
              </a:ext>
            </a:extLst>
          </a:blip>
          <a:srcRect/>
          <a:stretch/>
        </p:blipFill>
        <p:spPr>
          <a:xfrm>
            <a:off x="-243337" y="-122242"/>
            <a:ext cx="4362450" cy="7002703"/>
          </a:xfrm>
          <a:prstGeom prst="rect">
            <a:avLst/>
          </a:prstGeom>
          <a:ln>
            <a:noFill/>
          </a:ln>
          <a:effectLst>
            <a:outerShdw blurRad="292100" dist="139700" dir="2700000" algn="tl" rotWithShape="0">
              <a:srgbClr val="333333">
                <a:alpha val="65000"/>
              </a:srgbClr>
            </a:outerShdw>
          </a:effectLst>
        </p:spPr>
      </p:pic>
      <p:sp>
        <p:nvSpPr>
          <p:cNvPr id="9" name="Flussdiagramm: Grenzstelle 8">
            <a:extLst>
              <a:ext uri="{FF2B5EF4-FFF2-40B4-BE49-F238E27FC236}">
                <a16:creationId xmlns:a16="http://schemas.microsoft.com/office/drawing/2014/main" id="{6E2932C4-419C-4FCC-9CF4-00008BDED0C1}"/>
              </a:ext>
            </a:extLst>
          </p:cNvPr>
          <p:cNvSpPr/>
          <p:nvPr/>
        </p:nvSpPr>
        <p:spPr bwMode="gray">
          <a:xfrm>
            <a:off x="376971" y="5759355"/>
            <a:ext cx="3298928" cy="75017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OB Dr. Janik</a:t>
            </a:r>
          </a:p>
          <a:p>
            <a:pPr algn="ctr"/>
            <a:r>
              <a:rPr lang="de-DE" sz="2400" dirty="0">
                <a:solidFill>
                  <a:schemeClr val="bg1"/>
                </a:solidFill>
              </a:rPr>
              <a:t>Seit 2014</a:t>
            </a:r>
          </a:p>
        </p:txBody>
      </p:sp>
      <p:sp>
        <p:nvSpPr>
          <p:cNvPr id="10" name="Flussdiagramm: Grenzstelle 9">
            <a:extLst>
              <a:ext uri="{FF2B5EF4-FFF2-40B4-BE49-F238E27FC236}">
                <a16:creationId xmlns:a16="http://schemas.microsoft.com/office/drawing/2014/main" id="{83478626-2AD4-4CE5-8097-6C33C1386EA7}"/>
              </a:ext>
            </a:extLst>
          </p:cNvPr>
          <p:cNvSpPr/>
          <p:nvPr/>
        </p:nvSpPr>
        <p:spPr bwMode="gray">
          <a:xfrm>
            <a:off x="4513971" y="5759355"/>
            <a:ext cx="3285054" cy="75017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Lütfiye </a:t>
            </a:r>
            <a:r>
              <a:rPr lang="de-DE" sz="2400" dirty="0" err="1">
                <a:solidFill>
                  <a:schemeClr val="bg1"/>
                </a:solidFill>
              </a:rPr>
              <a:t>Yaver</a:t>
            </a:r>
            <a:r>
              <a:rPr lang="de-DE" sz="2400" dirty="0">
                <a:solidFill>
                  <a:schemeClr val="bg1"/>
                </a:solidFill>
              </a:rPr>
              <a:t>-Bozkurt</a:t>
            </a:r>
          </a:p>
          <a:p>
            <a:pPr algn="ctr"/>
            <a:r>
              <a:rPr lang="de-DE" sz="2400" dirty="0">
                <a:solidFill>
                  <a:schemeClr val="bg1"/>
                </a:solidFill>
              </a:rPr>
              <a:t>2014 bis 2020</a:t>
            </a:r>
          </a:p>
        </p:txBody>
      </p:sp>
      <p:sp>
        <p:nvSpPr>
          <p:cNvPr id="11" name="Flussdiagramm: Grenzstelle 10">
            <a:extLst>
              <a:ext uri="{FF2B5EF4-FFF2-40B4-BE49-F238E27FC236}">
                <a16:creationId xmlns:a16="http://schemas.microsoft.com/office/drawing/2014/main" id="{F6C99FFA-2783-47E2-93B7-247CA4223CC8}"/>
              </a:ext>
            </a:extLst>
          </p:cNvPr>
          <p:cNvSpPr/>
          <p:nvPr/>
        </p:nvSpPr>
        <p:spPr bwMode="gray">
          <a:xfrm>
            <a:off x="8800971" y="5759355"/>
            <a:ext cx="3014058" cy="750174"/>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Rami </a:t>
            </a:r>
            <a:r>
              <a:rPr lang="de-DE" sz="2400" dirty="0" err="1">
                <a:solidFill>
                  <a:schemeClr val="bg1"/>
                </a:solidFill>
              </a:rPr>
              <a:t>Boukhachem</a:t>
            </a:r>
            <a:endParaRPr lang="de-DE" sz="2400" dirty="0">
              <a:solidFill>
                <a:schemeClr val="bg1"/>
              </a:solidFill>
            </a:endParaRPr>
          </a:p>
          <a:p>
            <a:pPr algn="ctr"/>
            <a:r>
              <a:rPr lang="de-DE" sz="2400" dirty="0">
                <a:solidFill>
                  <a:schemeClr val="bg1"/>
                </a:solidFill>
              </a:rPr>
              <a:t>Ab 2021</a:t>
            </a:r>
          </a:p>
        </p:txBody>
      </p:sp>
    </p:spTree>
    <p:extLst>
      <p:ext uri="{BB962C8B-B14F-4D97-AF65-F5344CB8AC3E}">
        <p14:creationId xmlns:p14="http://schemas.microsoft.com/office/powerpoint/2010/main" val="393350093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4679A0C8-C5D3-4B0F-9DA4-B3972F86F7C3}"/>
              </a:ext>
            </a:extLst>
          </p:cNvPr>
          <p:cNvGrpSpPr/>
          <p:nvPr/>
        </p:nvGrpSpPr>
        <p:grpSpPr>
          <a:xfrm>
            <a:off x="491808" y="1154498"/>
            <a:ext cx="4791776" cy="5014695"/>
            <a:chOff x="1225680" y="1138989"/>
            <a:chExt cx="3884897" cy="4391279"/>
          </a:xfrm>
        </p:grpSpPr>
        <p:cxnSp>
          <p:nvCxnSpPr>
            <p:cNvPr id="7" name="Gerade Verbindung mit Pfeil 6">
              <a:extLst>
                <a:ext uri="{FF2B5EF4-FFF2-40B4-BE49-F238E27FC236}">
                  <a16:creationId xmlns:a16="http://schemas.microsoft.com/office/drawing/2014/main" id="{7F128347-5FCB-4C39-82E3-28D88DC84529}"/>
                </a:ext>
              </a:extLst>
            </p:cNvPr>
            <p:cNvCxnSpPr>
              <a:cxnSpLocks/>
            </p:cNvCxnSpPr>
            <p:nvPr/>
          </p:nvCxnSpPr>
          <p:spPr bwMode="gray">
            <a:xfrm flipH="1">
              <a:off x="2322435" y="1138989"/>
              <a:ext cx="3670" cy="4391279"/>
            </a:xfrm>
            <a:prstGeom prst="straightConnector1">
              <a:avLst/>
            </a:prstGeom>
            <a:ln w="34925" cap="sq">
              <a:solidFill>
                <a:srgbClr val="602081"/>
              </a:solidFill>
              <a:tailEnd type="triangle"/>
            </a:ln>
          </p:spPr>
          <p:style>
            <a:lnRef idx="1">
              <a:schemeClr val="accent1"/>
            </a:lnRef>
            <a:fillRef idx="0">
              <a:schemeClr val="accent1"/>
            </a:fillRef>
            <a:effectRef idx="0">
              <a:schemeClr val="accent1"/>
            </a:effectRef>
            <a:fontRef idx="minor">
              <a:schemeClr val="tx1"/>
            </a:fontRef>
          </p:style>
        </p:cxnSp>
        <p:sp>
          <p:nvSpPr>
            <p:cNvPr id="10" name="Legende: Linie 9">
              <a:extLst>
                <a:ext uri="{FF2B5EF4-FFF2-40B4-BE49-F238E27FC236}">
                  <a16:creationId xmlns:a16="http://schemas.microsoft.com/office/drawing/2014/main" id="{991ABEA9-28D3-421D-9B09-FD177418DB17}"/>
                </a:ext>
              </a:extLst>
            </p:cNvPr>
            <p:cNvSpPr/>
            <p:nvPr/>
          </p:nvSpPr>
          <p:spPr bwMode="gray">
            <a:xfrm>
              <a:off x="3128207" y="1183277"/>
              <a:ext cx="1973503" cy="770021"/>
            </a:xfrm>
            <a:prstGeom prst="borderCallout1">
              <a:avLst>
                <a:gd name="adj1" fmla="val 51144"/>
                <a:gd name="adj2" fmla="val -86"/>
                <a:gd name="adj3" fmla="val 72368"/>
                <a:gd name="adj4" fmla="val -40900"/>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Europas </a:t>
              </a:r>
              <a:r>
                <a:rPr lang="de-DE" sz="2200" dirty="0" err="1"/>
                <a:t>Flüchtlings“krise</a:t>
              </a:r>
              <a:r>
                <a:rPr lang="de-DE" sz="2200" dirty="0"/>
                <a:t>“</a:t>
              </a:r>
            </a:p>
          </p:txBody>
        </p:sp>
        <p:sp>
          <p:nvSpPr>
            <p:cNvPr id="11" name="Legende: Linie 10">
              <a:extLst>
                <a:ext uri="{FF2B5EF4-FFF2-40B4-BE49-F238E27FC236}">
                  <a16:creationId xmlns:a16="http://schemas.microsoft.com/office/drawing/2014/main" id="{41F98AD9-F100-45B1-8D10-A7C19B29034F}"/>
                </a:ext>
              </a:extLst>
            </p:cNvPr>
            <p:cNvSpPr/>
            <p:nvPr/>
          </p:nvSpPr>
          <p:spPr bwMode="gray">
            <a:xfrm>
              <a:off x="3114390" y="4394500"/>
              <a:ext cx="1973498" cy="770021"/>
            </a:xfrm>
            <a:prstGeom prst="borderCallout1">
              <a:avLst>
                <a:gd name="adj1" fmla="val 51144"/>
                <a:gd name="adj2" fmla="val -86"/>
                <a:gd name="adj3" fmla="val 26095"/>
                <a:gd name="adj4" fmla="val -40555"/>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err="1"/>
                <a:t>Fachkräfteein-wanderungsgesetz</a:t>
              </a:r>
              <a:endParaRPr lang="de-DE" sz="2200" dirty="0"/>
            </a:p>
          </p:txBody>
        </p:sp>
        <p:sp>
          <p:nvSpPr>
            <p:cNvPr id="12" name="Legende: Linie 11">
              <a:extLst>
                <a:ext uri="{FF2B5EF4-FFF2-40B4-BE49-F238E27FC236}">
                  <a16:creationId xmlns:a16="http://schemas.microsoft.com/office/drawing/2014/main" id="{A0CEC797-04E6-45C8-A315-F2B8D3F7A448}"/>
                </a:ext>
              </a:extLst>
            </p:cNvPr>
            <p:cNvSpPr/>
            <p:nvPr/>
          </p:nvSpPr>
          <p:spPr bwMode="gray">
            <a:xfrm>
              <a:off x="3137082" y="3334628"/>
              <a:ext cx="1973495" cy="770021"/>
            </a:xfrm>
            <a:prstGeom prst="borderCallout1">
              <a:avLst>
                <a:gd name="adj1" fmla="val 51144"/>
                <a:gd name="adj2" fmla="val -86"/>
                <a:gd name="adj3" fmla="val 47302"/>
                <a:gd name="adj4" fmla="val -42877"/>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Pandemie und Migration</a:t>
              </a:r>
            </a:p>
          </p:txBody>
        </p:sp>
        <p:sp>
          <p:nvSpPr>
            <p:cNvPr id="13" name="Flussdiagramm: Verbinder 12">
              <a:extLst>
                <a:ext uri="{FF2B5EF4-FFF2-40B4-BE49-F238E27FC236}">
                  <a16:creationId xmlns:a16="http://schemas.microsoft.com/office/drawing/2014/main" id="{2DCF08EB-F54F-4D44-8372-702D3A4605B8}"/>
                </a:ext>
              </a:extLst>
            </p:cNvPr>
            <p:cNvSpPr/>
            <p:nvPr/>
          </p:nvSpPr>
          <p:spPr bwMode="gray">
            <a:xfrm>
              <a:off x="2200105" y="1679675"/>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4" name="Flussdiagramm: Verbinder 13">
              <a:extLst>
                <a:ext uri="{FF2B5EF4-FFF2-40B4-BE49-F238E27FC236}">
                  <a16:creationId xmlns:a16="http://schemas.microsoft.com/office/drawing/2014/main" id="{E60D86EE-3AB3-410A-975F-2A333967C214}"/>
                </a:ext>
              </a:extLst>
            </p:cNvPr>
            <p:cNvSpPr/>
            <p:nvPr/>
          </p:nvSpPr>
          <p:spPr bwMode="gray">
            <a:xfrm>
              <a:off x="2205307" y="3593638"/>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5" name="Flussdiagramm: Verbinder 14">
              <a:extLst>
                <a:ext uri="{FF2B5EF4-FFF2-40B4-BE49-F238E27FC236}">
                  <a16:creationId xmlns:a16="http://schemas.microsoft.com/office/drawing/2014/main" id="{55513C8D-18BF-47C8-8FA5-C79EE25CEA52}"/>
                </a:ext>
              </a:extLst>
            </p:cNvPr>
            <p:cNvSpPr/>
            <p:nvPr/>
          </p:nvSpPr>
          <p:spPr bwMode="gray">
            <a:xfrm>
              <a:off x="2196435" y="4512906"/>
              <a:ext cx="252000"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6" name="Textfeld 15">
              <a:extLst>
                <a:ext uri="{FF2B5EF4-FFF2-40B4-BE49-F238E27FC236}">
                  <a16:creationId xmlns:a16="http://schemas.microsoft.com/office/drawing/2014/main" id="{DFC24750-EE46-441C-862E-3CC3065EFBEE}"/>
                </a:ext>
              </a:extLst>
            </p:cNvPr>
            <p:cNvSpPr txBox="1"/>
            <p:nvPr/>
          </p:nvSpPr>
          <p:spPr bwMode="gray">
            <a:xfrm>
              <a:off x="1225680" y="1639406"/>
              <a:ext cx="740692"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2015</a:t>
              </a:r>
            </a:p>
          </p:txBody>
        </p:sp>
      </p:grpSp>
      <p:sp>
        <p:nvSpPr>
          <p:cNvPr id="21" name="Titel 1">
            <a:extLst>
              <a:ext uri="{FF2B5EF4-FFF2-40B4-BE49-F238E27FC236}">
                <a16:creationId xmlns:a16="http://schemas.microsoft.com/office/drawing/2014/main" id="{401C60F3-8934-47AF-ABDA-2C41E1C0ED52}"/>
              </a:ext>
            </a:extLst>
          </p:cNvPr>
          <p:cNvSpPr>
            <a:spLocks noGrp="1"/>
          </p:cNvSpPr>
          <p:nvPr>
            <p:ph type="title"/>
          </p:nvPr>
        </p:nvSpPr>
        <p:spPr>
          <a:xfrm>
            <a:off x="271465" y="290498"/>
            <a:ext cx="9429883" cy="864000"/>
          </a:xfrm>
        </p:spPr>
        <p:txBody>
          <a:bodyPr/>
          <a:lstStyle/>
          <a:p>
            <a:r>
              <a:rPr lang="de-DE" dirty="0"/>
              <a:t>Wichtige Ereignisse (2015-2023)</a:t>
            </a:r>
          </a:p>
        </p:txBody>
      </p:sp>
      <p:sp>
        <p:nvSpPr>
          <p:cNvPr id="22" name="Textfeld 21">
            <a:extLst>
              <a:ext uri="{FF2B5EF4-FFF2-40B4-BE49-F238E27FC236}">
                <a16:creationId xmlns:a16="http://schemas.microsoft.com/office/drawing/2014/main" id="{CFFEA043-47D2-4144-AECB-7BA343E0595B}"/>
              </a:ext>
            </a:extLst>
          </p:cNvPr>
          <p:cNvSpPr txBox="1"/>
          <p:nvPr/>
        </p:nvSpPr>
        <p:spPr bwMode="gray">
          <a:xfrm>
            <a:off x="508223" y="3911116"/>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2020</a:t>
            </a:r>
          </a:p>
        </p:txBody>
      </p:sp>
      <p:sp>
        <p:nvSpPr>
          <p:cNvPr id="23" name="Textfeld 22">
            <a:extLst>
              <a:ext uri="{FF2B5EF4-FFF2-40B4-BE49-F238E27FC236}">
                <a16:creationId xmlns:a16="http://schemas.microsoft.com/office/drawing/2014/main" id="{64B07465-3BDF-405E-B00A-7D8B888AA7BB}"/>
              </a:ext>
            </a:extLst>
          </p:cNvPr>
          <p:cNvSpPr txBox="1"/>
          <p:nvPr/>
        </p:nvSpPr>
        <p:spPr bwMode="gray">
          <a:xfrm>
            <a:off x="508222" y="4793307"/>
            <a:ext cx="746439"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2023</a:t>
            </a:r>
          </a:p>
        </p:txBody>
      </p:sp>
      <p:sp>
        <p:nvSpPr>
          <p:cNvPr id="26" name="Flussdiagramm: Verbinder 25">
            <a:extLst>
              <a:ext uri="{FF2B5EF4-FFF2-40B4-BE49-F238E27FC236}">
                <a16:creationId xmlns:a16="http://schemas.microsoft.com/office/drawing/2014/main" id="{4CFDB96A-73CC-4BC4-9CE8-8EA4D04DCBAD}"/>
              </a:ext>
            </a:extLst>
          </p:cNvPr>
          <p:cNvSpPr/>
          <p:nvPr/>
        </p:nvSpPr>
        <p:spPr bwMode="gray">
          <a:xfrm>
            <a:off x="1700116" y="2678267"/>
            <a:ext cx="310826" cy="252000"/>
          </a:xfrm>
          <a:prstGeom prst="flowChartConnector">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27" name="Legende: Linie 26">
            <a:extLst>
              <a:ext uri="{FF2B5EF4-FFF2-40B4-BE49-F238E27FC236}">
                <a16:creationId xmlns:a16="http://schemas.microsoft.com/office/drawing/2014/main" id="{BF9E7CB5-862C-4421-9424-55C61D512265}"/>
              </a:ext>
            </a:extLst>
          </p:cNvPr>
          <p:cNvSpPr/>
          <p:nvPr/>
        </p:nvSpPr>
        <p:spPr bwMode="gray">
          <a:xfrm>
            <a:off x="2849402" y="2290713"/>
            <a:ext cx="2434182" cy="1054411"/>
          </a:xfrm>
          <a:prstGeom prst="borderCallout1">
            <a:avLst>
              <a:gd name="adj1" fmla="val 51144"/>
              <a:gd name="adj2" fmla="val -86"/>
              <a:gd name="adj3" fmla="val 47302"/>
              <a:gd name="adj4" fmla="val -42877"/>
            </a:avLst>
          </a:prstGeom>
          <a:ln>
            <a:solidFill>
              <a:srgbClr val="602081"/>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2200" dirty="0"/>
              <a:t>Einzug der AfD in Stadtrat und Bundestag</a:t>
            </a:r>
          </a:p>
        </p:txBody>
      </p:sp>
      <p:sp>
        <p:nvSpPr>
          <p:cNvPr id="28" name="Textfeld 27">
            <a:extLst>
              <a:ext uri="{FF2B5EF4-FFF2-40B4-BE49-F238E27FC236}">
                <a16:creationId xmlns:a16="http://schemas.microsoft.com/office/drawing/2014/main" id="{0D1A8F60-B5FF-40AB-BE19-C528FBAACB28}"/>
              </a:ext>
            </a:extLst>
          </p:cNvPr>
          <p:cNvSpPr txBox="1"/>
          <p:nvPr/>
        </p:nvSpPr>
        <p:spPr bwMode="gray">
          <a:xfrm>
            <a:off x="502142" y="2511998"/>
            <a:ext cx="913597" cy="380795"/>
          </a:xfrm>
          <a:prstGeom prst="rect">
            <a:avLst/>
          </a:prstGeom>
          <a:noFill/>
          <a:ln>
            <a:noFill/>
            <a:prstDash val="sysDash"/>
          </a:ln>
        </p:spPr>
        <p:txBody>
          <a:bodyPr wrap="square" lIns="0" tIns="0" rIns="0" bIns="0" rtlCol="0">
            <a:noAutofit/>
          </a:bodyPr>
          <a:lstStyle/>
          <a:p>
            <a:pPr algn="l"/>
            <a:r>
              <a:rPr lang="de-DE" sz="2400" b="1" dirty="0">
                <a:solidFill>
                  <a:srgbClr val="602081"/>
                </a:solidFill>
              </a:rPr>
              <a:t>2017/ 2020</a:t>
            </a:r>
          </a:p>
        </p:txBody>
      </p:sp>
    </p:spTree>
    <p:extLst>
      <p:ext uri="{BB962C8B-B14F-4D97-AF65-F5344CB8AC3E}">
        <p14:creationId xmlns:p14="http://schemas.microsoft.com/office/powerpoint/2010/main" val="329929429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E2C2D81-315D-45E0-BC7A-E68FE1547D05}"/>
              </a:ext>
            </a:extLst>
          </p:cNvPr>
          <p:cNvSpPr/>
          <p:nvPr/>
        </p:nvSpPr>
        <p:spPr bwMode="gray">
          <a:xfrm>
            <a:off x="7438489" y="2825393"/>
            <a:ext cx="3657601" cy="1654140"/>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8" name="Rechteck 7">
            <a:extLst>
              <a:ext uri="{FF2B5EF4-FFF2-40B4-BE49-F238E27FC236}">
                <a16:creationId xmlns:a16="http://schemas.microsoft.com/office/drawing/2014/main" id="{B91F7944-9A8E-4155-9AC4-EDFB928510D6}"/>
              </a:ext>
            </a:extLst>
          </p:cNvPr>
          <p:cNvSpPr/>
          <p:nvPr/>
        </p:nvSpPr>
        <p:spPr bwMode="gray">
          <a:xfrm>
            <a:off x="7438489" y="1921267"/>
            <a:ext cx="3657601" cy="904126"/>
          </a:xfrm>
          <a:prstGeom prst="rect">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3" name="Textfeld 2">
            <a:extLst>
              <a:ext uri="{FF2B5EF4-FFF2-40B4-BE49-F238E27FC236}">
                <a16:creationId xmlns:a16="http://schemas.microsoft.com/office/drawing/2014/main" id="{714526D1-A0A2-4F09-B977-5248D85DAFA8}"/>
              </a:ext>
            </a:extLst>
          </p:cNvPr>
          <p:cNvSpPr txBox="1"/>
          <p:nvPr/>
        </p:nvSpPr>
        <p:spPr bwMode="gray">
          <a:xfrm>
            <a:off x="7674795" y="2003461"/>
            <a:ext cx="3349375" cy="2671281"/>
          </a:xfrm>
          <a:prstGeom prst="rect">
            <a:avLst/>
          </a:prstGeom>
          <a:noFill/>
        </p:spPr>
        <p:txBody>
          <a:bodyPr wrap="square" lIns="0" tIns="0" rIns="0" bIns="0" rtlCol="0">
            <a:noAutofit/>
          </a:bodyPr>
          <a:lstStyle/>
          <a:p>
            <a:pPr algn="l">
              <a:spcAft>
                <a:spcPts val="1200"/>
              </a:spcAft>
            </a:pPr>
            <a:r>
              <a:rPr lang="de-DE" sz="2400" dirty="0">
                <a:solidFill>
                  <a:schemeClr val="bg1"/>
                </a:solidFill>
                <a:latin typeface="+mj-lt"/>
              </a:rPr>
              <a:t>Größte Zuwanderungs-gruppen:</a:t>
            </a:r>
          </a:p>
          <a:p>
            <a:pPr marL="342900" indent="-342900" algn="l">
              <a:spcAft>
                <a:spcPts val="1200"/>
              </a:spcAft>
              <a:buFont typeface="Arial" panose="020B0604020202020204" pitchFamily="34" charset="0"/>
              <a:buChar char="•"/>
            </a:pPr>
            <a:r>
              <a:rPr lang="de-DE" sz="2400" dirty="0">
                <a:latin typeface="+mj-lt"/>
              </a:rPr>
              <a:t>Ehem. Sowjetunion</a:t>
            </a:r>
          </a:p>
          <a:p>
            <a:pPr marL="342900" indent="-342900" algn="l">
              <a:spcAft>
                <a:spcPts val="1200"/>
              </a:spcAft>
              <a:buFont typeface="Arial" panose="020B0604020202020204" pitchFamily="34" charset="0"/>
              <a:buChar char="•"/>
            </a:pPr>
            <a:r>
              <a:rPr lang="de-DE" sz="2400" dirty="0">
                <a:latin typeface="+mj-lt"/>
              </a:rPr>
              <a:t>Türkei</a:t>
            </a:r>
          </a:p>
          <a:p>
            <a:pPr marL="342900" indent="-342900" algn="l">
              <a:spcAft>
                <a:spcPts val="1200"/>
              </a:spcAft>
              <a:buFont typeface="Arial" panose="020B0604020202020204" pitchFamily="34" charset="0"/>
              <a:buChar char="•"/>
            </a:pPr>
            <a:r>
              <a:rPr lang="de-DE" sz="2400" dirty="0">
                <a:latin typeface="+mj-lt"/>
              </a:rPr>
              <a:t>Ehem. Jugoslawien</a:t>
            </a:r>
          </a:p>
        </p:txBody>
      </p:sp>
      <p:graphicFrame>
        <p:nvGraphicFramePr>
          <p:cNvPr id="10" name="Diagramm 9">
            <a:extLst>
              <a:ext uri="{FF2B5EF4-FFF2-40B4-BE49-F238E27FC236}">
                <a16:creationId xmlns:a16="http://schemas.microsoft.com/office/drawing/2014/main" id="{C900F9BF-B7C3-488F-BB67-93C914F0EC1F}"/>
              </a:ext>
            </a:extLst>
          </p:cNvPr>
          <p:cNvGraphicFramePr>
            <a:graphicFrameLocks/>
          </p:cNvGraphicFramePr>
          <p:nvPr>
            <p:extLst>
              <p:ext uri="{D42A27DB-BD31-4B8C-83A1-F6EECF244321}">
                <p14:modId xmlns:p14="http://schemas.microsoft.com/office/powerpoint/2010/main" val="2087494414"/>
              </p:ext>
            </p:extLst>
          </p:nvPr>
        </p:nvGraphicFramePr>
        <p:xfrm>
          <a:off x="271465" y="314324"/>
          <a:ext cx="6958009" cy="5972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985917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F2F35-7C30-4A62-B6C8-3EA0D994C964}"/>
              </a:ext>
            </a:extLst>
          </p:cNvPr>
          <p:cNvSpPr>
            <a:spLocks noGrp="1"/>
          </p:cNvSpPr>
          <p:nvPr>
            <p:ph type="title"/>
          </p:nvPr>
        </p:nvSpPr>
        <p:spPr>
          <a:xfrm>
            <a:off x="271466" y="290498"/>
            <a:ext cx="7837818" cy="864000"/>
          </a:xfrm>
        </p:spPr>
        <p:txBody>
          <a:bodyPr/>
          <a:lstStyle/>
          <a:p>
            <a:r>
              <a:rPr lang="de-DE" dirty="0"/>
              <a:t>Errungenschaften des AIB (2014-2023)</a:t>
            </a:r>
          </a:p>
        </p:txBody>
      </p:sp>
      <p:sp>
        <p:nvSpPr>
          <p:cNvPr id="3" name="Textplatzhalter 2">
            <a:extLst>
              <a:ext uri="{FF2B5EF4-FFF2-40B4-BE49-F238E27FC236}">
                <a16:creationId xmlns:a16="http://schemas.microsoft.com/office/drawing/2014/main" id="{401D6892-2A16-459D-BEC9-3E6269374AE3}"/>
              </a:ext>
            </a:extLst>
          </p:cNvPr>
          <p:cNvSpPr>
            <a:spLocks noGrp="1"/>
          </p:cNvSpPr>
          <p:nvPr>
            <p:ph type="body" sz="quarter" idx="13"/>
          </p:nvPr>
        </p:nvSpPr>
        <p:spPr>
          <a:xfrm>
            <a:off x="273845" y="1505528"/>
            <a:ext cx="7360331" cy="4981408"/>
          </a:xfrm>
        </p:spPr>
        <p:txBody>
          <a:bodyPr/>
          <a:lstStyle/>
          <a:p>
            <a:pPr marL="457200" indent="-457200">
              <a:buFont typeface="Arial" panose="020B0604020202020204" pitchFamily="34" charset="0"/>
              <a:buChar char="•"/>
            </a:pPr>
            <a:r>
              <a:rPr lang="de-DE" dirty="0">
                <a:solidFill>
                  <a:srgbClr val="A50090"/>
                </a:solidFill>
              </a:rPr>
              <a:t>Gründung der Stelle „Interkulturelle Elternarbeit“ (2014)</a:t>
            </a:r>
          </a:p>
          <a:p>
            <a:pPr marL="457200" indent="-457200">
              <a:buFont typeface="Arial" panose="020B0604020202020204" pitchFamily="34" charset="0"/>
              <a:buChar char="•"/>
            </a:pPr>
            <a:r>
              <a:rPr lang="de-DE" dirty="0">
                <a:solidFill>
                  <a:srgbClr val="A50090"/>
                </a:solidFill>
              </a:rPr>
              <a:t>Runder Tisch Flüchtlinge (2014)</a:t>
            </a:r>
          </a:p>
          <a:p>
            <a:pPr marL="457200" indent="-457200">
              <a:buFont typeface="Arial" panose="020B0604020202020204" pitchFamily="34" charset="0"/>
              <a:buChar char="•"/>
            </a:pPr>
            <a:r>
              <a:rPr lang="de-DE" dirty="0">
                <a:solidFill>
                  <a:srgbClr val="A50090"/>
                </a:solidFill>
              </a:rPr>
              <a:t>Mitgründung von Café Asyl</a:t>
            </a:r>
          </a:p>
          <a:p>
            <a:pPr marL="457200" indent="-457200">
              <a:buFont typeface="Arial" panose="020B0604020202020204" pitchFamily="34" charset="0"/>
              <a:buChar char="•"/>
            </a:pPr>
            <a:r>
              <a:rPr lang="de-DE" dirty="0">
                <a:solidFill>
                  <a:srgbClr val="A50090"/>
                </a:solidFill>
              </a:rPr>
              <a:t>Bürgerbefragung zu Integration (2019)</a:t>
            </a:r>
          </a:p>
          <a:p>
            <a:pPr marL="457200" indent="-457200">
              <a:buFont typeface="Arial" panose="020B0604020202020204" pitchFamily="34" charset="0"/>
              <a:buChar char="•"/>
            </a:pPr>
            <a:r>
              <a:rPr lang="de-DE" dirty="0">
                <a:solidFill>
                  <a:srgbClr val="A50090"/>
                </a:solidFill>
              </a:rPr>
              <a:t>Veranstaltungen mit Geflüchteten</a:t>
            </a:r>
          </a:p>
          <a:p>
            <a:pPr marL="457200" indent="-457200">
              <a:buFont typeface="Arial" panose="020B0604020202020204" pitchFamily="34" charset="0"/>
              <a:buChar char="•"/>
            </a:pPr>
            <a:r>
              <a:rPr lang="de-DE" dirty="0">
                <a:solidFill>
                  <a:srgbClr val="A50090"/>
                </a:solidFill>
              </a:rPr>
              <a:t>Ächtung des N-Worts durch Stadtrat (2023)</a:t>
            </a:r>
          </a:p>
        </p:txBody>
      </p:sp>
      <p:pic>
        <p:nvPicPr>
          <p:cNvPr id="7" name="Bildplatzhalter 6">
            <a:extLst>
              <a:ext uri="{FF2B5EF4-FFF2-40B4-BE49-F238E27FC236}">
                <a16:creationId xmlns:a16="http://schemas.microsoft.com/office/drawing/2014/main" id="{07C181C4-DADE-4383-8ACB-CC61DEC5249E}"/>
              </a:ext>
              <a:ext uri="{C183D7F6-B498-43B3-948B-1728B52AA6E4}">
                <adec:decorative xmlns:adec="http://schemas.microsoft.com/office/drawing/2017/decorative" val="1"/>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7137407" y="1028129"/>
            <a:ext cx="5054593" cy="4981408"/>
          </a:xfrm>
        </p:spPr>
      </p:pic>
    </p:spTree>
    <p:extLst>
      <p:ext uri="{BB962C8B-B14F-4D97-AF65-F5344CB8AC3E}">
        <p14:creationId xmlns:p14="http://schemas.microsoft.com/office/powerpoint/2010/main" val="303353050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25F57-7318-478A-896C-1C6E21D9FD19}"/>
              </a:ext>
            </a:extLst>
          </p:cNvPr>
          <p:cNvSpPr>
            <a:spLocks noGrp="1"/>
          </p:cNvSpPr>
          <p:nvPr>
            <p:ph type="title"/>
          </p:nvPr>
        </p:nvSpPr>
        <p:spPr/>
        <p:txBody>
          <a:bodyPr/>
          <a:lstStyle/>
          <a:p>
            <a:endParaRPr lang="de-DE"/>
          </a:p>
        </p:txBody>
      </p:sp>
      <p:pic>
        <p:nvPicPr>
          <p:cNvPr id="5" name="Bildplatzhalter 4" descr="Container als Flüchtlingsunterkunft auf kargem Boden, teilweise mit Schnee bedeckt. Im Vordergrund ein großer Müllcontainer für Gelbe Säcke.">
            <a:extLst>
              <a:ext uri="{FF2B5EF4-FFF2-40B4-BE49-F238E27FC236}">
                <a16:creationId xmlns:a16="http://schemas.microsoft.com/office/drawing/2014/main" id="{86ED199F-A06F-43AB-9A54-8E56E737FE53}"/>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
        <p:nvSpPr>
          <p:cNvPr id="6" name="Flussdiagramm: Grenzstelle 5">
            <a:extLst>
              <a:ext uri="{FF2B5EF4-FFF2-40B4-BE49-F238E27FC236}">
                <a16:creationId xmlns:a16="http://schemas.microsoft.com/office/drawing/2014/main" id="{B2220030-2063-468C-9A1E-2428CBBE3C23}"/>
              </a:ext>
            </a:extLst>
          </p:cNvPr>
          <p:cNvSpPr/>
          <p:nvPr/>
        </p:nvSpPr>
        <p:spPr bwMode="gray">
          <a:xfrm>
            <a:off x="308610" y="377191"/>
            <a:ext cx="5341620" cy="1474470"/>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EFIE und AIB setzen sich für Verbesserungen bei der Unterbringung von Geflüchteten ein </a:t>
            </a:r>
          </a:p>
        </p:txBody>
      </p:sp>
    </p:spTree>
    <p:extLst>
      <p:ext uri="{BB962C8B-B14F-4D97-AF65-F5344CB8AC3E}">
        <p14:creationId xmlns:p14="http://schemas.microsoft.com/office/powerpoint/2010/main" val="335156466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F2F35-7C30-4A62-B6C8-3EA0D994C964}"/>
              </a:ext>
            </a:extLst>
          </p:cNvPr>
          <p:cNvSpPr>
            <a:spLocks noGrp="1"/>
          </p:cNvSpPr>
          <p:nvPr>
            <p:ph type="title"/>
          </p:nvPr>
        </p:nvSpPr>
        <p:spPr>
          <a:xfrm>
            <a:off x="271465" y="290498"/>
            <a:ext cx="7646685" cy="864000"/>
          </a:xfrm>
        </p:spPr>
        <p:txBody>
          <a:bodyPr/>
          <a:lstStyle/>
          <a:p>
            <a:r>
              <a:rPr lang="de-DE" dirty="0"/>
              <a:t>Errungenschaften des AIB in den 70ern</a:t>
            </a:r>
          </a:p>
        </p:txBody>
      </p:sp>
      <p:sp>
        <p:nvSpPr>
          <p:cNvPr id="3" name="Textplatzhalter 2">
            <a:extLst>
              <a:ext uri="{FF2B5EF4-FFF2-40B4-BE49-F238E27FC236}">
                <a16:creationId xmlns:a16="http://schemas.microsoft.com/office/drawing/2014/main" id="{401D6892-2A16-459D-BEC9-3E6269374AE3}"/>
              </a:ext>
            </a:extLst>
          </p:cNvPr>
          <p:cNvSpPr>
            <a:spLocks noGrp="1"/>
          </p:cNvSpPr>
          <p:nvPr>
            <p:ph type="body" sz="quarter" idx="13"/>
          </p:nvPr>
        </p:nvSpPr>
        <p:spPr>
          <a:xfrm>
            <a:off x="273845" y="1656559"/>
            <a:ext cx="6116321" cy="4328316"/>
          </a:xfrm>
        </p:spPr>
        <p:txBody>
          <a:bodyPr/>
          <a:lstStyle/>
          <a:p>
            <a:pPr marL="457200" indent="-457200">
              <a:buFont typeface="Arial" panose="020B0604020202020204" pitchFamily="34" charset="0"/>
              <a:buChar char="•"/>
            </a:pPr>
            <a:r>
              <a:rPr lang="de-DE" dirty="0">
                <a:solidFill>
                  <a:srgbClr val="A50090"/>
                </a:solidFill>
              </a:rPr>
              <a:t>Ausländer dürfen Sozialwohnungen beantragen</a:t>
            </a:r>
          </a:p>
          <a:p>
            <a:pPr marL="457200" indent="-457200">
              <a:buFont typeface="Arial" panose="020B0604020202020204" pitchFamily="34" charset="0"/>
              <a:buChar char="•"/>
            </a:pPr>
            <a:r>
              <a:rPr lang="de-DE" dirty="0">
                <a:solidFill>
                  <a:srgbClr val="A50090"/>
                </a:solidFill>
              </a:rPr>
              <a:t>AIB unterstützt Vereine bei Gründung</a:t>
            </a:r>
          </a:p>
          <a:p>
            <a:pPr marL="457200" indent="-457200">
              <a:buFont typeface="Arial" panose="020B0604020202020204" pitchFamily="34" charset="0"/>
              <a:buChar char="•"/>
            </a:pPr>
            <a:r>
              <a:rPr lang="de-DE" dirty="0">
                <a:solidFill>
                  <a:srgbClr val="A50090"/>
                </a:solidFill>
              </a:rPr>
              <a:t>Beirat wirbt für Kindergartenbesuch von zugewanderten Kindern</a:t>
            </a:r>
          </a:p>
        </p:txBody>
      </p:sp>
    </p:spTree>
    <p:extLst>
      <p:ext uri="{BB962C8B-B14F-4D97-AF65-F5344CB8AC3E}">
        <p14:creationId xmlns:p14="http://schemas.microsoft.com/office/powerpoint/2010/main" val="211674998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59C24-A85A-4FAE-92DF-3FE2A7D2A677}"/>
              </a:ext>
            </a:extLst>
          </p:cNvPr>
          <p:cNvSpPr>
            <a:spLocks noGrp="1"/>
          </p:cNvSpPr>
          <p:nvPr>
            <p:ph type="title"/>
          </p:nvPr>
        </p:nvSpPr>
        <p:spPr/>
        <p:txBody>
          <a:bodyPr/>
          <a:lstStyle/>
          <a:p>
            <a:endParaRPr lang="de-DE"/>
          </a:p>
        </p:txBody>
      </p:sp>
      <p:pic>
        <p:nvPicPr>
          <p:cNvPr id="21" name="Bildplatzhalter 20" descr="Drei Menschen halten ein transparent hoch auf dem steht Stop Rassimus&quot; - Zusammenhalt statt Spaltung!">
            <a:extLst>
              <a:ext uri="{FF2B5EF4-FFF2-40B4-BE49-F238E27FC236}">
                <a16:creationId xmlns:a16="http://schemas.microsoft.com/office/drawing/2014/main" id="{B74BABBD-FB9E-4578-89B6-FBF753457A72}"/>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a:xfrm>
            <a:off x="8080745" y="2845211"/>
            <a:ext cx="3934030" cy="3936141"/>
          </a:xfrm>
        </p:spPr>
      </p:pic>
      <p:pic>
        <p:nvPicPr>
          <p:cNvPr id="25" name="Bildplatzhalter 24" descr="Rathaus im Hintergrund. Davor hängen die Europa und Deutschland Flagge. Eine Mauer im Vordergrund ist mit Bannern versehen die &quot;Stop Rassismus&quot; und &quot;Wochen gegen Rassismus&quot; sagen.">
            <a:extLst>
              <a:ext uri="{FF2B5EF4-FFF2-40B4-BE49-F238E27FC236}">
                <a16:creationId xmlns:a16="http://schemas.microsoft.com/office/drawing/2014/main" id="{72256EC1-2161-4DF8-9D5F-0C58A3E90B5A}"/>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a:xfrm>
            <a:off x="-1" y="1001409"/>
            <a:ext cx="4731845" cy="5856590"/>
          </a:xfrm>
        </p:spPr>
      </p:pic>
      <p:sp>
        <p:nvSpPr>
          <p:cNvPr id="26" name="Flussdiagramm: Grenzstelle 25">
            <a:extLst>
              <a:ext uri="{FF2B5EF4-FFF2-40B4-BE49-F238E27FC236}">
                <a16:creationId xmlns:a16="http://schemas.microsoft.com/office/drawing/2014/main" id="{A72AFDB3-1A72-428A-AF52-5B325A77B704}"/>
              </a:ext>
            </a:extLst>
          </p:cNvPr>
          <p:cNvSpPr/>
          <p:nvPr/>
        </p:nvSpPr>
        <p:spPr bwMode="gray">
          <a:xfrm>
            <a:off x="4584908" y="1913696"/>
            <a:ext cx="3642774" cy="931515"/>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Aktionen gegen Rassismus</a:t>
            </a:r>
          </a:p>
        </p:txBody>
      </p:sp>
    </p:spTree>
    <p:extLst>
      <p:ext uri="{BB962C8B-B14F-4D97-AF65-F5344CB8AC3E}">
        <p14:creationId xmlns:p14="http://schemas.microsoft.com/office/powerpoint/2010/main" val="2732876870"/>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938C0-FCB5-4514-887C-48398696BE90}"/>
              </a:ext>
            </a:extLst>
          </p:cNvPr>
          <p:cNvSpPr>
            <a:spLocks noGrp="1"/>
          </p:cNvSpPr>
          <p:nvPr>
            <p:ph type="title"/>
          </p:nvPr>
        </p:nvSpPr>
        <p:spPr/>
        <p:txBody>
          <a:bodyPr/>
          <a:lstStyle/>
          <a:p>
            <a:endParaRPr lang="de-DE"/>
          </a:p>
        </p:txBody>
      </p:sp>
      <p:pic>
        <p:nvPicPr>
          <p:cNvPr id="12" name="Grafik 11" descr="Zeitungsauschnitt mit der Überschrift Erlangen ist die 100. Intercultural City in Europa ">
            <a:extLst>
              <a:ext uri="{FF2B5EF4-FFF2-40B4-BE49-F238E27FC236}">
                <a16:creationId xmlns:a16="http://schemas.microsoft.com/office/drawing/2014/main" id="{1292E9BA-CD58-476C-B88C-F3079B35B7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250" y="1541818"/>
            <a:ext cx="12001500" cy="4417949"/>
          </a:xfrm>
          <a:prstGeom prst="rect">
            <a:avLst/>
          </a:prstGeom>
        </p:spPr>
      </p:pic>
    </p:spTree>
    <p:extLst>
      <p:ext uri="{BB962C8B-B14F-4D97-AF65-F5344CB8AC3E}">
        <p14:creationId xmlns:p14="http://schemas.microsoft.com/office/powerpoint/2010/main" val="75176832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1DA5B-6C5A-4D33-9611-6BC63399DC61}"/>
              </a:ext>
            </a:extLst>
          </p:cNvPr>
          <p:cNvSpPr>
            <a:spLocks noGrp="1"/>
          </p:cNvSpPr>
          <p:nvPr>
            <p:ph type="title"/>
          </p:nvPr>
        </p:nvSpPr>
        <p:spPr/>
        <p:txBody>
          <a:bodyPr/>
          <a:lstStyle/>
          <a:p>
            <a:endParaRPr lang="de-DE"/>
          </a:p>
        </p:txBody>
      </p:sp>
      <p:pic>
        <p:nvPicPr>
          <p:cNvPr id="26" name="Bildplatzhalter 25" descr="Mehrere Menschen stehen auf einer Bühne und halten Blumensträuße in der Hand. Sie halten ein Schild hoch mit einer Preisdotierung in Höhe von 500 €.">
            <a:extLst>
              <a:ext uri="{FF2B5EF4-FFF2-40B4-BE49-F238E27FC236}">
                <a16:creationId xmlns:a16="http://schemas.microsoft.com/office/drawing/2014/main" id="{9D4A39A8-7DE7-4967-A5A6-6A24DABB182D}"/>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p:pic>
      <p:sp>
        <p:nvSpPr>
          <p:cNvPr id="27" name="Flussdiagramm: Grenzstelle 26">
            <a:extLst>
              <a:ext uri="{FF2B5EF4-FFF2-40B4-BE49-F238E27FC236}">
                <a16:creationId xmlns:a16="http://schemas.microsoft.com/office/drawing/2014/main" id="{7D4BADCC-088E-4F98-AEE5-4A87ABCE5821}"/>
              </a:ext>
            </a:extLst>
          </p:cNvPr>
          <p:cNvSpPr/>
          <p:nvPr/>
        </p:nvSpPr>
        <p:spPr bwMode="gray">
          <a:xfrm>
            <a:off x="143432" y="2965182"/>
            <a:ext cx="4955088" cy="1064830"/>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Diogo Pereira-Preisverleihung „für Menschen, die handeln“</a:t>
            </a:r>
          </a:p>
        </p:txBody>
      </p:sp>
    </p:spTree>
    <p:extLst>
      <p:ext uri="{BB962C8B-B14F-4D97-AF65-F5344CB8AC3E}">
        <p14:creationId xmlns:p14="http://schemas.microsoft.com/office/powerpoint/2010/main" val="169898122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88744-D5DE-4224-8519-CE25D9BD2EAE}"/>
              </a:ext>
            </a:extLst>
          </p:cNvPr>
          <p:cNvSpPr>
            <a:spLocks noGrp="1"/>
          </p:cNvSpPr>
          <p:nvPr>
            <p:ph type="title"/>
          </p:nvPr>
        </p:nvSpPr>
        <p:spPr/>
        <p:txBody>
          <a:bodyPr/>
          <a:lstStyle/>
          <a:p>
            <a:endParaRPr lang="de-DE"/>
          </a:p>
        </p:txBody>
      </p:sp>
      <p:pic>
        <p:nvPicPr>
          <p:cNvPr id="19" name="Bildplatzhalter 18" descr="An einer Pinnwand heften ganz viele verschiedene bunte Zettel mit Worten in verschiedenen Sprachen.">
            <a:extLst>
              <a:ext uri="{FF2B5EF4-FFF2-40B4-BE49-F238E27FC236}">
                <a16:creationId xmlns:a16="http://schemas.microsoft.com/office/drawing/2014/main" id="{0430D6C4-4155-4FE4-A2E2-A1A7EF787A2F}"/>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a:xfrm>
            <a:off x="-1" y="1258811"/>
            <a:ext cx="4523875" cy="5599187"/>
          </a:xfrm>
        </p:spPr>
      </p:pic>
      <p:sp>
        <p:nvSpPr>
          <p:cNvPr id="20" name="Flussdiagramm: Grenzstelle 19">
            <a:extLst>
              <a:ext uri="{FF2B5EF4-FFF2-40B4-BE49-F238E27FC236}">
                <a16:creationId xmlns:a16="http://schemas.microsoft.com/office/drawing/2014/main" id="{7EC488A2-1E65-4422-BF22-D94285D1A791}"/>
              </a:ext>
            </a:extLst>
          </p:cNvPr>
          <p:cNvSpPr/>
          <p:nvPr/>
        </p:nvSpPr>
        <p:spPr bwMode="gray">
          <a:xfrm>
            <a:off x="5518609" y="2679699"/>
            <a:ext cx="3987194" cy="831098"/>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„Markt der Sprachen“ 2019</a:t>
            </a:r>
          </a:p>
        </p:txBody>
      </p:sp>
      <p:sp>
        <p:nvSpPr>
          <p:cNvPr id="21" name="Flussdiagramm: Grenzstelle 20">
            <a:extLst>
              <a:ext uri="{FF2B5EF4-FFF2-40B4-BE49-F238E27FC236}">
                <a16:creationId xmlns:a16="http://schemas.microsoft.com/office/drawing/2014/main" id="{C238D634-A8C1-48A6-9299-3889DAB0EEA2}"/>
              </a:ext>
            </a:extLst>
          </p:cNvPr>
          <p:cNvSpPr/>
          <p:nvPr/>
        </p:nvSpPr>
        <p:spPr bwMode="gray">
          <a:xfrm>
            <a:off x="3534488" y="1165633"/>
            <a:ext cx="3808501" cy="941738"/>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UNESCO-Tag der Muttersprache</a:t>
            </a:r>
          </a:p>
        </p:txBody>
      </p:sp>
    </p:spTree>
    <p:extLst>
      <p:ext uri="{BB962C8B-B14F-4D97-AF65-F5344CB8AC3E}">
        <p14:creationId xmlns:p14="http://schemas.microsoft.com/office/powerpoint/2010/main" val="141489429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9A4FD5E-0C44-4EA0-AE7F-1C4F52E062BC}"/>
              </a:ext>
            </a:extLst>
          </p:cNvPr>
          <p:cNvSpPr>
            <a:spLocks noGrp="1"/>
          </p:cNvSpPr>
          <p:nvPr>
            <p:ph type="ftr" sz="quarter" idx="10"/>
          </p:nvPr>
        </p:nvSpPr>
        <p:spPr/>
        <p:txBody>
          <a:bodyPr/>
          <a:lstStyle/>
          <a:p>
            <a:r>
              <a:rPr lang="de-DE"/>
              <a:t>50 Jahre Ausländer- und Integrationsbeirat</a:t>
            </a:r>
            <a:endParaRPr lang="de-DE" dirty="0"/>
          </a:p>
        </p:txBody>
      </p:sp>
      <p:pic>
        <p:nvPicPr>
          <p:cNvPr id="5" name="Grafik 4" descr="Plakat zeigt eine Weltkarte aus einzelnen nuten Buchstaben zusammengebastelt, Darüber der Titel &quot;Deutsch als Zweitsprache&quot;">
            <a:extLst>
              <a:ext uri="{FF2B5EF4-FFF2-40B4-BE49-F238E27FC236}">
                <a16:creationId xmlns:a16="http://schemas.microsoft.com/office/drawing/2014/main" id="{E6DEE07D-6FD5-4305-BA84-804BC47934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9770"/>
            <a:ext cx="8611231" cy="7537539"/>
          </a:xfrm>
          <a:prstGeom prst="rect">
            <a:avLst/>
          </a:prstGeom>
        </p:spPr>
      </p:pic>
      <p:sp>
        <p:nvSpPr>
          <p:cNvPr id="6" name="Flussdiagramm: Grenzstelle 5">
            <a:extLst>
              <a:ext uri="{FF2B5EF4-FFF2-40B4-BE49-F238E27FC236}">
                <a16:creationId xmlns:a16="http://schemas.microsoft.com/office/drawing/2014/main" id="{F0864EB1-D893-4E45-8528-4B223FBE1C1B}"/>
              </a:ext>
            </a:extLst>
          </p:cNvPr>
          <p:cNvSpPr/>
          <p:nvPr/>
        </p:nvSpPr>
        <p:spPr bwMode="gray">
          <a:xfrm>
            <a:off x="7635923" y="5029200"/>
            <a:ext cx="4483649" cy="132873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W.i.L.D.-Fortbildung zum UNESCO-Tag der Muttersprache</a:t>
            </a:r>
          </a:p>
        </p:txBody>
      </p:sp>
    </p:spTree>
    <p:extLst>
      <p:ext uri="{BB962C8B-B14F-4D97-AF65-F5344CB8AC3E}">
        <p14:creationId xmlns:p14="http://schemas.microsoft.com/office/powerpoint/2010/main" val="46062052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85F33-2A66-408C-AC36-651570B90FCB}"/>
              </a:ext>
            </a:extLst>
          </p:cNvPr>
          <p:cNvSpPr>
            <a:spLocks noGrp="1"/>
          </p:cNvSpPr>
          <p:nvPr>
            <p:ph type="title"/>
          </p:nvPr>
        </p:nvSpPr>
        <p:spPr/>
        <p:txBody>
          <a:bodyPr/>
          <a:lstStyle/>
          <a:p>
            <a:endParaRPr lang="de-DE"/>
          </a:p>
        </p:txBody>
      </p:sp>
      <p:pic>
        <p:nvPicPr>
          <p:cNvPr id="4" name="Grafik 3" descr="Zeitungsauschnitt mit der Überschrift &quot;Wo bleibt die Migrantenquote&quot;">
            <a:extLst>
              <a:ext uri="{FF2B5EF4-FFF2-40B4-BE49-F238E27FC236}">
                <a16:creationId xmlns:a16="http://schemas.microsoft.com/office/drawing/2014/main" id="{1BB8924E-81F1-4C78-9C34-CC28DD166A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222" y="157045"/>
            <a:ext cx="5444157" cy="6370823"/>
          </a:xfrm>
          <a:prstGeom prst="rect">
            <a:avLst/>
          </a:prstGeom>
        </p:spPr>
      </p:pic>
      <p:pic>
        <p:nvPicPr>
          <p:cNvPr id="5" name="Grafik 4" descr="Zeitungsauschnitt mit der Überschrift &quot;Mehr Zugewanderte in der Verwaltung&quot;">
            <a:extLst>
              <a:ext uri="{FF2B5EF4-FFF2-40B4-BE49-F238E27FC236}">
                <a16:creationId xmlns:a16="http://schemas.microsoft.com/office/drawing/2014/main" id="{2DFB099A-78C8-474E-9D56-183E723CBE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0284" y="3236496"/>
            <a:ext cx="7399054" cy="3458682"/>
          </a:xfrm>
          <a:prstGeom prst="rect">
            <a:avLst/>
          </a:prstGeom>
        </p:spPr>
      </p:pic>
      <p:sp>
        <p:nvSpPr>
          <p:cNvPr id="6" name="Flussdiagramm: Grenzstelle 5">
            <a:extLst>
              <a:ext uri="{FF2B5EF4-FFF2-40B4-BE49-F238E27FC236}">
                <a16:creationId xmlns:a16="http://schemas.microsoft.com/office/drawing/2014/main" id="{A49F4D46-3D4A-4759-A8BA-CA2837A31703}"/>
              </a:ext>
            </a:extLst>
          </p:cNvPr>
          <p:cNvSpPr/>
          <p:nvPr/>
        </p:nvSpPr>
        <p:spPr bwMode="gray">
          <a:xfrm>
            <a:off x="6096000" y="1876926"/>
            <a:ext cx="3577389" cy="947545"/>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AIB fordert mehr Repräsentation</a:t>
            </a:r>
          </a:p>
        </p:txBody>
      </p:sp>
    </p:spTree>
    <p:extLst>
      <p:ext uri="{BB962C8B-B14F-4D97-AF65-F5344CB8AC3E}">
        <p14:creationId xmlns:p14="http://schemas.microsoft.com/office/powerpoint/2010/main" val="265364549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7D116-E594-4870-B1AA-5C3DC770C8FB}"/>
              </a:ext>
            </a:extLst>
          </p:cNvPr>
          <p:cNvSpPr>
            <a:spLocks noGrp="1"/>
          </p:cNvSpPr>
          <p:nvPr>
            <p:ph type="title"/>
          </p:nvPr>
        </p:nvSpPr>
        <p:spPr/>
        <p:txBody>
          <a:bodyPr/>
          <a:lstStyle/>
          <a:p>
            <a:endParaRPr lang="de-DE"/>
          </a:p>
        </p:txBody>
      </p:sp>
      <p:pic>
        <p:nvPicPr>
          <p:cNvPr id="6" name="Bildplatzhalter 5" descr="Man sieht Menschen in einem Sitzungsaal die in ihren Stühlen sitzen und dem Podium zugewandt sind.">
            <a:extLst>
              <a:ext uri="{FF2B5EF4-FFF2-40B4-BE49-F238E27FC236}">
                <a16:creationId xmlns:a16="http://schemas.microsoft.com/office/drawing/2014/main" id="{36EDDE85-57AC-47B8-9F1C-56E675C37B10}"/>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a:xfrm>
            <a:off x="84581" y="36000"/>
            <a:ext cx="5383325" cy="5412100"/>
          </a:xfrm>
        </p:spPr>
      </p:pic>
      <p:pic>
        <p:nvPicPr>
          <p:cNvPr id="8" name="Bildplatzhalter 7" descr="Menschen in einem Ratssaal die der Kamera zugewandt sind.">
            <a:extLst>
              <a:ext uri="{FF2B5EF4-FFF2-40B4-BE49-F238E27FC236}">
                <a16:creationId xmlns:a16="http://schemas.microsoft.com/office/drawing/2014/main" id="{AE54C999-D7B5-4D21-BAA1-7A2A396F4A7E}"/>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a:fillRect/>
          </a:stretch>
        </p:blipFill>
        <p:spPr>
          <a:xfrm>
            <a:off x="5678905" y="1689366"/>
            <a:ext cx="6513095" cy="5168634"/>
          </a:xfrm>
        </p:spPr>
      </p:pic>
      <p:sp>
        <p:nvSpPr>
          <p:cNvPr id="9" name="Flussdiagramm: Grenzstelle 8">
            <a:extLst>
              <a:ext uri="{FF2B5EF4-FFF2-40B4-BE49-F238E27FC236}">
                <a16:creationId xmlns:a16="http://schemas.microsoft.com/office/drawing/2014/main" id="{6232A574-4123-408B-8020-0C2469E4A267}"/>
              </a:ext>
            </a:extLst>
          </p:cNvPr>
          <p:cNvSpPr/>
          <p:nvPr/>
        </p:nvSpPr>
        <p:spPr bwMode="gray">
          <a:xfrm>
            <a:off x="6096000" y="998621"/>
            <a:ext cx="3408947" cy="93846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Vollversammlungen des AIB</a:t>
            </a:r>
          </a:p>
        </p:txBody>
      </p:sp>
    </p:spTree>
    <p:extLst>
      <p:ext uri="{BB962C8B-B14F-4D97-AF65-F5344CB8AC3E}">
        <p14:creationId xmlns:p14="http://schemas.microsoft.com/office/powerpoint/2010/main" val="3320577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C6D26BD-A634-40A7-8765-0EA461117E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283249" cy="6858000"/>
          </a:xfrm>
          <a:prstGeom prst="rect">
            <a:avLst/>
          </a:prstGeom>
        </p:spPr>
      </p:pic>
      <p:sp>
        <p:nvSpPr>
          <p:cNvPr id="3" name="Flussdiagramm: Grenzstelle 2">
            <a:extLst>
              <a:ext uri="{FF2B5EF4-FFF2-40B4-BE49-F238E27FC236}">
                <a16:creationId xmlns:a16="http://schemas.microsoft.com/office/drawing/2014/main" id="{B49F6FD0-C205-4E03-9589-0244F2057BF7}"/>
              </a:ext>
            </a:extLst>
          </p:cNvPr>
          <p:cNvSpPr/>
          <p:nvPr/>
        </p:nvSpPr>
        <p:spPr bwMode="gray">
          <a:xfrm>
            <a:off x="7411453" y="1660358"/>
            <a:ext cx="4504560" cy="757167"/>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AIB Wahlperiode 2020-2026</a:t>
            </a:r>
          </a:p>
        </p:txBody>
      </p:sp>
    </p:spTree>
    <p:extLst>
      <p:ext uri="{BB962C8B-B14F-4D97-AF65-F5344CB8AC3E}">
        <p14:creationId xmlns:p14="http://schemas.microsoft.com/office/powerpoint/2010/main" val="387988699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8" descr="Man sieht ein Publikum das in Reihen sitzt und einer Leinwand zugewandt ist.">
            <a:extLst>
              <a:ext uri="{FF2B5EF4-FFF2-40B4-BE49-F238E27FC236}">
                <a16:creationId xmlns:a16="http://schemas.microsoft.com/office/drawing/2014/main" id="{1D654FC2-7769-4A5B-890F-500B39F7FA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139"/>
          <a:stretch/>
        </p:blipFill>
        <p:spPr>
          <a:xfrm>
            <a:off x="0" y="-163773"/>
            <a:ext cx="10713494" cy="5337352"/>
          </a:xfrm>
          <a:custGeom>
            <a:avLst/>
            <a:gdLst>
              <a:gd name="connsiteX0" fmla="*/ 0 w 6698540"/>
              <a:gd name="connsiteY0" fmla="*/ 0 h 2990423"/>
              <a:gd name="connsiteX1" fmla="*/ 6374651 w 6698540"/>
              <a:gd name="connsiteY1" fmla="*/ 0 h 2990423"/>
              <a:gd name="connsiteX2" fmla="*/ 6382480 w 6698540"/>
              <a:gd name="connsiteY2" fmla="*/ 32162 h 2990423"/>
              <a:gd name="connsiteX3" fmla="*/ 6644834 w 6698540"/>
              <a:gd name="connsiteY3" fmla="*/ 690021 h 2990423"/>
              <a:gd name="connsiteX4" fmla="*/ 6698540 w 6698540"/>
              <a:gd name="connsiteY4" fmla="*/ 777907 h 2990423"/>
              <a:gd name="connsiteX5" fmla="*/ 6660325 w 6698540"/>
              <a:gd name="connsiteY5" fmla="*/ 987296 h 2990423"/>
              <a:gd name="connsiteX6" fmla="*/ 6162574 w 6698540"/>
              <a:gd name="connsiteY6" fmla="*/ 2325138 h 2990423"/>
              <a:gd name="connsiteX7" fmla="*/ 3402010 w 6698540"/>
              <a:gd name="connsiteY7" fmla="*/ 2990423 h 2990423"/>
              <a:gd name="connsiteX8" fmla="*/ 644804 w 6698540"/>
              <a:gd name="connsiteY8" fmla="*/ 2325138 h 2990423"/>
              <a:gd name="connsiteX9" fmla="*/ 0 w 6698540"/>
              <a:gd name="connsiteY9" fmla="*/ 0 h 29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8540" h="2990423">
                <a:moveTo>
                  <a:pt x="0" y="0"/>
                </a:moveTo>
                <a:lnTo>
                  <a:pt x="6374651" y="0"/>
                </a:lnTo>
                <a:lnTo>
                  <a:pt x="6382480" y="32162"/>
                </a:lnTo>
                <a:cubicBezTo>
                  <a:pt x="6418570" y="168947"/>
                  <a:pt x="6528403" y="479500"/>
                  <a:pt x="6644834" y="690021"/>
                </a:cubicBezTo>
                <a:lnTo>
                  <a:pt x="6698540" y="777907"/>
                </a:lnTo>
                <a:lnTo>
                  <a:pt x="6660325" y="987296"/>
                </a:lnTo>
                <a:cubicBezTo>
                  <a:pt x="6544587" y="1560995"/>
                  <a:pt x="6374570" y="2113036"/>
                  <a:pt x="6162574" y="2325138"/>
                </a:cubicBezTo>
                <a:cubicBezTo>
                  <a:pt x="5752856" y="2735061"/>
                  <a:pt x="4033380" y="2990423"/>
                  <a:pt x="3402010" y="2990423"/>
                </a:cubicBezTo>
                <a:cubicBezTo>
                  <a:pt x="2773998" y="2990423"/>
                  <a:pt x="1054522" y="2735061"/>
                  <a:pt x="644804" y="2325138"/>
                </a:cubicBezTo>
                <a:cubicBezTo>
                  <a:pt x="305610" y="1985775"/>
                  <a:pt x="73884" y="776166"/>
                  <a:pt x="0" y="0"/>
                </a:cubicBezTo>
                <a:close/>
              </a:path>
            </a:pathLst>
          </a:custGeom>
        </p:spPr>
      </p:pic>
      <p:sp>
        <p:nvSpPr>
          <p:cNvPr id="5" name="Flussdiagramm: Grenzstelle 4">
            <a:extLst>
              <a:ext uri="{FF2B5EF4-FFF2-40B4-BE49-F238E27FC236}">
                <a16:creationId xmlns:a16="http://schemas.microsoft.com/office/drawing/2014/main" id="{1C4D64CB-2CB1-45DA-8C97-24FD828B889B}"/>
              </a:ext>
            </a:extLst>
          </p:cNvPr>
          <p:cNvSpPr/>
          <p:nvPr/>
        </p:nvSpPr>
        <p:spPr bwMode="gray">
          <a:xfrm>
            <a:off x="6995161" y="3931920"/>
            <a:ext cx="4583430" cy="148589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Veranstaltung „Auf der Flucht“ – Ankommen in Deutschland </a:t>
            </a:r>
          </a:p>
        </p:txBody>
      </p:sp>
    </p:spTree>
    <p:extLst>
      <p:ext uri="{BB962C8B-B14F-4D97-AF65-F5344CB8AC3E}">
        <p14:creationId xmlns:p14="http://schemas.microsoft.com/office/powerpoint/2010/main" val="413070795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A664F-11A5-4256-9806-FB9F67E1A126}"/>
              </a:ext>
            </a:extLst>
          </p:cNvPr>
          <p:cNvSpPr>
            <a:spLocks noGrp="1"/>
          </p:cNvSpPr>
          <p:nvPr>
            <p:ph type="title"/>
          </p:nvPr>
        </p:nvSpPr>
        <p:spPr/>
        <p:txBody>
          <a:bodyPr/>
          <a:lstStyle/>
          <a:p>
            <a:endParaRPr lang="de-DE"/>
          </a:p>
        </p:txBody>
      </p:sp>
      <p:pic>
        <p:nvPicPr>
          <p:cNvPr id="7" name="Bildplatzhalter 6" descr="Drei Frauen nebeneinander lächeln der Kamera zu. Eine von ihnen trägt ein Kopftuch, die andere hat mittellange braune Haare und eine Brille. Beide tragen bunte Kleidung.">
            <a:extLst>
              <a:ext uri="{FF2B5EF4-FFF2-40B4-BE49-F238E27FC236}">
                <a16:creationId xmlns:a16="http://schemas.microsoft.com/office/drawing/2014/main" id="{22D5E2F0-56EA-4AE9-9572-6F9B575308E4}"/>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a:xfrm>
            <a:off x="-15001" y="1001410"/>
            <a:ext cx="4731845" cy="5856590"/>
          </a:xfrm>
        </p:spPr>
      </p:pic>
      <p:pic>
        <p:nvPicPr>
          <p:cNvPr id="9" name="Bildplatzhalter 8" descr="Zwei Frauen lächeln in die Kamera, eine trägt ein buntes traditionelles Kleid und Sonnenblumen Kopfschmuck. ">
            <a:extLst>
              <a:ext uri="{FF2B5EF4-FFF2-40B4-BE49-F238E27FC236}">
                <a16:creationId xmlns:a16="http://schemas.microsoft.com/office/drawing/2014/main" id="{7976A01F-1F45-46D2-B451-41E9EA40BBEF}"/>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pic>
        <p:nvPicPr>
          <p:cNvPr id="11" name="Bildplatzhalter 10" descr="Vier Mädchen stehen auf einer Bühne in traditionellen Kleidern, hinter ihnen sieht man die Inschrift &quot;Fest der Kulturen&quot;.">
            <a:extLst>
              <a:ext uri="{FF2B5EF4-FFF2-40B4-BE49-F238E27FC236}">
                <a16:creationId xmlns:a16="http://schemas.microsoft.com/office/drawing/2014/main" id="{476D74BA-A718-46F3-AF3C-E5A4ABBA3948}"/>
              </a:ext>
            </a:extLst>
          </p:cNvPr>
          <p:cNvPicPr>
            <a:picLocks noGrp="1" noChangeAspect="1"/>
          </p:cNvPicPr>
          <p:nvPr>
            <p:ph type="pic" sz="quarter" idx="18"/>
          </p:nvPr>
        </p:nvPicPr>
        <p:blipFill>
          <a:blip r:embed="rId4" cstate="email">
            <a:extLst>
              <a:ext uri="{28A0092B-C50C-407E-A947-70E740481C1C}">
                <a14:useLocalDpi xmlns:a14="http://schemas.microsoft.com/office/drawing/2010/main"/>
              </a:ext>
            </a:extLst>
          </a:blip>
          <a:srcRect/>
          <a:stretch>
            <a:fillRect/>
          </a:stretch>
        </p:blipFill>
        <p:spPr>
          <a:xfrm>
            <a:off x="8125771" y="2790398"/>
            <a:ext cx="3894779" cy="3896869"/>
          </a:xfrm>
        </p:spPr>
      </p:pic>
      <p:sp>
        <p:nvSpPr>
          <p:cNvPr id="12" name="Flussdiagramm: Grenzstelle 11">
            <a:extLst>
              <a:ext uri="{FF2B5EF4-FFF2-40B4-BE49-F238E27FC236}">
                <a16:creationId xmlns:a16="http://schemas.microsoft.com/office/drawing/2014/main" id="{F6F002B7-9FEC-475E-90AA-2B9CCB7F185D}"/>
              </a:ext>
            </a:extLst>
          </p:cNvPr>
          <p:cNvSpPr/>
          <p:nvPr/>
        </p:nvSpPr>
        <p:spPr bwMode="gray">
          <a:xfrm>
            <a:off x="3818725" y="5293895"/>
            <a:ext cx="3641433" cy="895828"/>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Fest der Kulturen 2022</a:t>
            </a:r>
          </a:p>
        </p:txBody>
      </p:sp>
    </p:spTree>
    <p:extLst>
      <p:ext uri="{BB962C8B-B14F-4D97-AF65-F5344CB8AC3E}">
        <p14:creationId xmlns:p14="http://schemas.microsoft.com/office/powerpoint/2010/main" val="229041553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52E23-77BC-4AEA-BD98-8024B807916E}"/>
              </a:ext>
            </a:extLst>
          </p:cNvPr>
          <p:cNvSpPr>
            <a:spLocks noGrp="1"/>
          </p:cNvSpPr>
          <p:nvPr>
            <p:ph type="title"/>
          </p:nvPr>
        </p:nvSpPr>
        <p:spPr/>
        <p:txBody>
          <a:bodyPr/>
          <a:lstStyle/>
          <a:p>
            <a:endParaRPr lang="de-DE"/>
          </a:p>
        </p:txBody>
      </p:sp>
      <p:pic>
        <p:nvPicPr>
          <p:cNvPr id="5" name="Bildplatzhalter 4" descr="Man sieht einen Mann, der einen Blumestrauß hölt und hinter einem Moped steht. Neben und hinter ihm stehen viele weitere Personen. Alle stehen sie unter einem Banner mit der Aufschrift &quot;Die deutschen Arbeitgeberverbände begrüßen den 1.000.000 Gastarbeiter.&quot;">
            <a:extLst>
              <a:ext uri="{FF2B5EF4-FFF2-40B4-BE49-F238E27FC236}">
                <a16:creationId xmlns:a16="http://schemas.microsoft.com/office/drawing/2014/main" id="{2CDB9EDF-72ED-477F-8B00-3FDD1E233FCD}"/>
              </a:ext>
            </a:extLst>
          </p:cNvPr>
          <p:cNvPicPr>
            <a:picLocks noGrp="1" noChangeAspect="1"/>
          </p:cNvPicPr>
          <p:nvPr>
            <p:ph type="pic" sz="quarter" idx="16"/>
          </p:nvPr>
        </p:nvPicPr>
        <p:blipFill>
          <a:blip r:embed="rId2">
            <a:extLst>
              <a:ext uri="{28A0092B-C50C-407E-A947-70E740481C1C}">
                <a14:useLocalDpi xmlns:a14="http://schemas.microsoft.com/office/drawing/2010/main"/>
              </a:ext>
            </a:extLst>
          </a:blip>
          <a:srcRect/>
          <a:stretch>
            <a:fillRect/>
          </a:stretch>
        </p:blipFill>
        <p:spPr/>
      </p:pic>
      <p:sp>
        <p:nvSpPr>
          <p:cNvPr id="6" name="Flussdiagramm: Grenzstelle 5">
            <a:extLst>
              <a:ext uri="{FF2B5EF4-FFF2-40B4-BE49-F238E27FC236}">
                <a16:creationId xmlns:a16="http://schemas.microsoft.com/office/drawing/2014/main" id="{34139833-685A-4EAC-AF54-C1063A6D6370}"/>
              </a:ext>
            </a:extLst>
          </p:cNvPr>
          <p:cNvSpPr/>
          <p:nvPr/>
        </p:nvSpPr>
        <p:spPr bwMode="gray">
          <a:xfrm>
            <a:off x="7576457" y="4637313"/>
            <a:ext cx="4082143" cy="845047"/>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Der Millionste Gastarbeiter Armando Rodrigues</a:t>
            </a:r>
          </a:p>
        </p:txBody>
      </p:sp>
    </p:spTree>
    <p:extLst>
      <p:ext uri="{BB962C8B-B14F-4D97-AF65-F5344CB8AC3E}">
        <p14:creationId xmlns:p14="http://schemas.microsoft.com/office/powerpoint/2010/main" val="282367382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36619-20B9-49AB-85B9-45F34D23E8A1}"/>
              </a:ext>
            </a:extLst>
          </p:cNvPr>
          <p:cNvSpPr>
            <a:spLocks noGrp="1"/>
          </p:cNvSpPr>
          <p:nvPr>
            <p:ph type="title"/>
          </p:nvPr>
        </p:nvSpPr>
        <p:spPr/>
        <p:txBody>
          <a:bodyPr/>
          <a:lstStyle/>
          <a:p>
            <a:endParaRPr lang="de-DE"/>
          </a:p>
        </p:txBody>
      </p:sp>
      <p:pic>
        <p:nvPicPr>
          <p:cNvPr id="8" name="Bildplatzhalter 7" descr="Vier Menschen stehen zu einer Kundgebung auf einem Platz. Einer von ihnen hält ein Mikro und spricht. ">
            <a:extLst>
              <a:ext uri="{FF2B5EF4-FFF2-40B4-BE49-F238E27FC236}">
                <a16:creationId xmlns:a16="http://schemas.microsoft.com/office/drawing/2014/main" id="{42490032-14AE-4A4E-9DD5-CDFE8E97FA71}"/>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tretch>
            <a:fillRect/>
          </a:stretch>
        </p:blipFill>
        <p:spPr>
          <a:xfrm>
            <a:off x="36000" y="36000"/>
            <a:ext cx="6068542" cy="4551405"/>
          </a:xfrm>
        </p:spPr>
      </p:pic>
      <p:pic>
        <p:nvPicPr>
          <p:cNvPr id="6" name="Bildplatzhalter 5" descr="Mehrere Menschen stehen zu einer Kundgebung zusammen und hören einer Frau zu, die von ihren Notizen liest.">
            <a:extLst>
              <a:ext uri="{FF2B5EF4-FFF2-40B4-BE49-F238E27FC236}">
                <a16:creationId xmlns:a16="http://schemas.microsoft.com/office/drawing/2014/main" id="{073DCF69-5796-4D78-BF5C-C10FB5A5AAFA}"/>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tretch>
            <a:fillRect/>
          </a:stretch>
        </p:blipFill>
        <p:spPr>
          <a:xfrm>
            <a:off x="5868714" y="2671010"/>
            <a:ext cx="6323286" cy="4186989"/>
          </a:xfrm>
        </p:spPr>
      </p:pic>
      <p:sp>
        <p:nvSpPr>
          <p:cNvPr id="9" name="Flussdiagramm: Grenzstelle 8">
            <a:extLst>
              <a:ext uri="{FF2B5EF4-FFF2-40B4-BE49-F238E27FC236}">
                <a16:creationId xmlns:a16="http://schemas.microsoft.com/office/drawing/2014/main" id="{BCD9B74A-FFCF-4E51-8C4D-74F653EA60DC}"/>
              </a:ext>
            </a:extLst>
          </p:cNvPr>
          <p:cNvSpPr/>
          <p:nvPr/>
        </p:nvSpPr>
        <p:spPr bwMode="gray">
          <a:xfrm>
            <a:off x="5381515" y="434458"/>
            <a:ext cx="3766756" cy="1108709"/>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Einweihung der Erinnerungsstätte für die Opfer rechter Gewalt</a:t>
            </a:r>
          </a:p>
        </p:txBody>
      </p:sp>
      <p:sp>
        <p:nvSpPr>
          <p:cNvPr id="10" name="Flussdiagramm: Grenzstelle 9">
            <a:extLst>
              <a:ext uri="{FF2B5EF4-FFF2-40B4-BE49-F238E27FC236}">
                <a16:creationId xmlns:a16="http://schemas.microsoft.com/office/drawing/2014/main" id="{837C7A54-F34E-4841-9247-A4FE7D9181ED}"/>
              </a:ext>
            </a:extLst>
          </p:cNvPr>
          <p:cNvSpPr/>
          <p:nvPr/>
        </p:nvSpPr>
        <p:spPr bwMode="gray">
          <a:xfrm>
            <a:off x="2328866" y="5105489"/>
            <a:ext cx="3876977" cy="1006061"/>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Kundgebung zu Menschenrechten im Iran</a:t>
            </a:r>
          </a:p>
        </p:txBody>
      </p:sp>
    </p:spTree>
    <p:extLst>
      <p:ext uri="{BB962C8B-B14F-4D97-AF65-F5344CB8AC3E}">
        <p14:creationId xmlns:p14="http://schemas.microsoft.com/office/powerpoint/2010/main" val="239787186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AE700-1B3B-4F94-B8F3-4B2BCC5FC461}"/>
              </a:ext>
            </a:extLst>
          </p:cNvPr>
          <p:cNvSpPr>
            <a:spLocks noGrp="1"/>
          </p:cNvSpPr>
          <p:nvPr>
            <p:ph type="title"/>
          </p:nvPr>
        </p:nvSpPr>
        <p:spPr/>
        <p:txBody>
          <a:bodyPr/>
          <a:lstStyle/>
          <a:p>
            <a:endParaRPr lang="de-DE"/>
          </a:p>
        </p:txBody>
      </p:sp>
      <p:pic>
        <p:nvPicPr>
          <p:cNvPr id="5" name="Bildplatzhalter 6" descr="Mehrere Menschen stehen zu einer Kundgebung zusammen. Ein Mann steht etwas erhöht und hält eine Rede.- Es ist ein Kind zu sehen, das eine Ukraine Flagge um die Schultern hat.">
            <a:extLst>
              <a:ext uri="{FF2B5EF4-FFF2-40B4-BE49-F238E27FC236}">
                <a16:creationId xmlns:a16="http://schemas.microsoft.com/office/drawing/2014/main" id="{86744B28-17FF-49FD-8375-01020DFDF4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gray">
          <a:xfrm>
            <a:off x="-24253" y="1672200"/>
            <a:ext cx="5354337" cy="5185801"/>
          </a:xfrm>
          <a:custGeom>
            <a:avLst/>
            <a:gdLst>
              <a:gd name="connsiteX0" fmla="*/ 1303021 w 4731845"/>
              <a:gd name="connsiteY0" fmla="*/ 0 h 5856590"/>
              <a:gd name="connsiteX1" fmla="*/ 3727713 w 4731845"/>
              <a:gd name="connsiteY1" fmla="*/ 1004659 h 5856590"/>
              <a:gd name="connsiteX2" fmla="*/ 4731845 w 4731845"/>
              <a:gd name="connsiteY2" fmla="*/ 3430625 h 5856590"/>
              <a:gd name="connsiteX3" fmla="*/ 3727713 w 4731845"/>
              <a:gd name="connsiteY3" fmla="*/ 5853230 h 5856590"/>
              <a:gd name="connsiteX4" fmla="*/ 3724355 w 4731845"/>
              <a:gd name="connsiteY4" fmla="*/ 5856590 h 5856590"/>
              <a:gd name="connsiteX5" fmla="*/ 0 w 4731845"/>
              <a:gd name="connsiteY5" fmla="*/ 5856590 h 5856590"/>
              <a:gd name="connsiteX6" fmla="*/ 0 w 4731845"/>
              <a:gd name="connsiteY6" fmla="*/ 258725 h 5856590"/>
              <a:gd name="connsiteX7" fmla="*/ 1303021 w 4731845"/>
              <a:gd name="connsiteY7" fmla="*/ 0 h 58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1845" h="5856590">
                <a:moveTo>
                  <a:pt x="1303021" y="0"/>
                </a:moveTo>
                <a:cubicBezTo>
                  <a:pt x="2250061" y="0"/>
                  <a:pt x="3106428" y="386407"/>
                  <a:pt x="3727713" y="1004659"/>
                </a:cubicBezTo>
                <a:cubicBezTo>
                  <a:pt x="4348999" y="1626271"/>
                  <a:pt x="4731845" y="2483087"/>
                  <a:pt x="4731845" y="3430625"/>
                </a:cubicBezTo>
                <a:cubicBezTo>
                  <a:pt x="4731845" y="4378162"/>
                  <a:pt x="4348999" y="5234979"/>
                  <a:pt x="3727713" y="5853230"/>
                </a:cubicBezTo>
                <a:cubicBezTo>
                  <a:pt x="3727713" y="5856590"/>
                  <a:pt x="3727713" y="5856590"/>
                  <a:pt x="3724355" y="5856590"/>
                </a:cubicBezTo>
                <a:cubicBezTo>
                  <a:pt x="3724355" y="5856590"/>
                  <a:pt x="3724355" y="5856590"/>
                  <a:pt x="0" y="5856590"/>
                </a:cubicBezTo>
                <a:lnTo>
                  <a:pt x="0" y="258725"/>
                </a:lnTo>
                <a:cubicBezTo>
                  <a:pt x="402996" y="94082"/>
                  <a:pt x="842933" y="0"/>
                  <a:pt x="1303021" y="0"/>
                </a:cubicBezTo>
                <a:close/>
              </a:path>
            </a:pathLst>
          </a:custGeom>
        </p:spPr>
      </p:pic>
      <p:sp>
        <p:nvSpPr>
          <p:cNvPr id="10" name="Flussdiagramm: Grenzstelle 9">
            <a:extLst>
              <a:ext uri="{FF2B5EF4-FFF2-40B4-BE49-F238E27FC236}">
                <a16:creationId xmlns:a16="http://schemas.microsoft.com/office/drawing/2014/main" id="{5BD359AE-5A35-43C7-8305-14F69ADC31E2}"/>
              </a:ext>
            </a:extLst>
          </p:cNvPr>
          <p:cNvSpPr/>
          <p:nvPr/>
        </p:nvSpPr>
        <p:spPr bwMode="gray">
          <a:xfrm>
            <a:off x="1108710" y="1085850"/>
            <a:ext cx="4221374" cy="1252614"/>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Kundgebung zum Gedenken aller Kriegsopfer weltweit </a:t>
            </a:r>
          </a:p>
        </p:txBody>
      </p:sp>
    </p:spTree>
    <p:extLst>
      <p:ext uri="{BB962C8B-B14F-4D97-AF65-F5344CB8AC3E}">
        <p14:creationId xmlns:p14="http://schemas.microsoft.com/office/powerpoint/2010/main" val="201783560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A529A-95BF-42F6-91A9-9C53E4700EB9}"/>
              </a:ext>
            </a:extLst>
          </p:cNvPr>
          <p:cNvSpPr>
            <a:spLocks noGrp="1"/>
          </p:cNvSpPr>
          <p:nvPr>
            <p:ph type="title"/>
          </p:nvPr>
        </p:nvSpPr>
        <p:spPr/>
        <p:txBody>
          <a:bodyPr/>
          <a:lstStyle/>
          <a:p>
            <a:endParaRPr lang="de-DE"/>
          </a:p>
        </p:txBody>
      </p:sp>
      <p:pic>
        <p:nvPicPr>
          <p:cNvPr id="6" name="Bildplatzhalter 5" descr="Eine Erklärung liegt auf einem Tisch mit dem Titel &quot;Salam - Schalom - Frieden. ">
            <a:extLst>
              <a:ext uri="{FF2B5EF4-FFF2-40B4-BE49-F238E27FC236}">
                <a16:creationId xmlns:a16="http://schemas.microsoft.com/office/drawing/2014/main" id="{953CA2AA-82C0-48DA-92A3-435C14C57F44}"/>
              </a:ext>
            </a:extLst>
          </p:cNvPr>
          <p:cNvPicPr>
            <a:picLocks noGrp="1" noChangeAspect="1"/>
          </p:cNvPicPr>
          <p:nvPr>
            <p:ph type="pic" sz="quarter" idx="16"/>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64663" y="2804466"/>
            <a:ext cx="6130407" cy="4089534"/>
          </a:xfrm>
        </p:spPr>
      </p:pic>
      <p:pic>
        <p:nvPicPr>
          <p:cNvPr id="11" name="Bildplatzhalter 10" descr="Ein Mann sitzt an einem Tisch und unterzeichnet eine Erklärung. Um ihn herum stehen fünf Menschen und schauen ihm über die  Schultern. ">
            <a:extLst>
              <a:ext uri="{FF2B5EF4-FFF2-40B4-BE49-F238E27FC236}">
                <a16:creationId xmlns:a16="http://schemas.microsoft.com/office/drawing/2014/main" id="{CB13A712-5045-45B1-9C3C-9CF674FCAD34}"/>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p:pic>
      <p:sp>
        <p:nvSpPr>
          <p:cNvPr id="12" name="Flussdiagramm: Grenzstelle 11">
            <a:extLst>
              <a:ext uri="{FF2B5EF4-FFF2-40B4-BE49-F238E27FC236}">
                <a16:creationId xmlns:a16="http://schemas.microsoft.com/office/drawing/2014/main" id="{B3C216CC-A9FE-40E8-B52F-2CF636AC3ACC}"/>
              </a:ext>
            </a:extLst>
          </p:cNvPr>
          <p:cNvSpPr/>
          <p:nvPr/>
        </p:nvSpPr>
        <p:spPr bwMode="gray">
          <a:xfrm>
            <a:off x="1852863" y="777144"/>
            <a:ext cx="4119550" cy="919841"/>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Salam – Schalom – Frieden</a:t>
            </a:r>
          </a:p>
        </p:txBody>
      </p:sp>
      <p:sp>
        <p:nvSpPr>
          <p:cNvPr id="13" name="Flussdiagramm: Grenzstelle 12">
            <a:extLst>
              <a:ext uri="{FF2B5EF4-FFF2-40B4-BE49-F238E27FC236}">
                <a16:creationId xmlns:a16="http://schemas.microsoft.com/office/drawing/2014/main" id="{1B920E5C-FB09-4BF2-A28F-6588C35AFEF1}"/>
              </a:ext>
            </a:extLst>
          </p:cNvPr>
          <p:cNvSpPr/>
          <p:nvPr/>
        </p:nvSpPr>
        <p:spPr bwMode="gray">
          <a:xfrm>
            <a:off x="4378591" y="5527344"/>
            <a:ext cx="5190282" cy="1107480"/>
          </a:xfrm>
          <a:prstGeom prst="flowChartTerminator">
            <a:avLst/>
          </a:prstGeom>
          <a:solidFill>
            <a:srgbClr val="D7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Gemeinsame Friedenserklärung zum Nahostkonflikt</a:t>
            </a:r>
          </a:p>
        </p:txBody>
      </p:sp>
    </p:spTree>
    <p:extLst>
      <p:ext uri="{BB962C8B-B14F-4D97-AF65-F5344CB8AC3E}">
        <p14:creationId xmlns:p14="http://schemas.microsoft.com/office/powerpoint/2010/main" val="82483283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ED4BF-3BAD-449B-A449-A245224F7156}"/>
              </a:ext>
            </a:extLst>
          </p:cNvPr>
          <p:cNvSpPr>
            <a:spLocks noGrp="1"/>
          </p:cNvSpPr>
          <p:nvPr>
            <p:ph type="title"/>
          </p:nvPr>
        </p:nvSpPr>
        <p:spPr/>
        <p:txBody>
          <a:bodyPr/>
          <a:lstStyle/>
          <a:p>
            <a:endParaRPr lang="de-DE"/>
          </a:p>
        </p:txBody>
      </p:sp>
      <p:pic>
        <p:nvPicPr>
          <p:cNvPr id="5" name="Bildplatzhalter 4" descr="Viele Menschen aus unterschiedlicher Herkunft stehen für ein Gruppenbild zusammen. ">
            <a:extLst>
              <a:ext uri="{FF2B5EF4-FFF2-40B4-BE49-F238E27FC236}">
                <a16:creationId xmlns:a16="http://schemas.microsoft.com/office/drawing/2014/main" id="{87D3761A-364F-47CE-AF5F-BF976C415085}"/>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tretch>
            <a:fillRect/>
          </a:stretch>
        </p:blipFill>
        <p:spPr>
          <a:xfrm>
            <a:off x="0" y="395510"/>
            <a:ext cx="12327159" cy="4379299"/>
          </a:xfrm>
        </p:spPr>
      </p:pic>
      <p:sp>
        <p:nvSpPr>
          <p:cNvPr id="4" name="Flussdiagramm: Grenzstelle 3">
            <a:extLst>
              <a:ext uri="{FF2B5EF4-FFF2-40B4-BE49-F238E27FC236}">
                <a16:creationId xmlns:a16="http://schemas.microsoft.com/office/drawing/2014/main" id="{F49187EC-1EC8-4E24-88B1-9EBBE9000673}"/>
              </a:ext>
            </a:extLst>
          </p:cNvPr>
          <p:cNvSpPr/>
          <p:nvPr/>
        </p:nvSpPr>
        <p:spPr bwMode="gray">
          <a:xfrm>
            <a:off x="1422499" y="4473652"/>
            <a:ext cx="4159436" cy="91721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Aktueller AIB </a:t>
            </a:r>
            <a:br>
              <a:rPr lang="de-DE" sz="2400" dirty="0">
                <a:solidFill>
                  <a:schemeClr val="bg1"/>
                </a:solidFill>
              </a:rPr>
            </a:br>
            <a:r>
              <a:rPr lang="de-DE" sz="2400" dirty="0">
                <a:solidFill>
                  <a:schemeClr val="bg1"/>
                </a:solidFill>
              </a:rPr>
              <a:t>Wahlperiode 2020 - 2026</a:t>
            </a:r>
          </a:p>
        </p:txBody>
      </p:sp>
    </p:spTree>
    <p:extLst>
      <p:ext uri="{BB962C8B-B14F-4D97-AF65-F5344CB8AC3E}">
        <p14:creationId xmlns:p14="http://schemas.microsoft.com/office/powerpoint/2010/main" val="368133562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CE28A44-4049-4D77-94D2-EC0F6B56DA2F}"/>
              </a:ext>
            </a:extLst>
          </p:cNvPr>
          <p:cNvSpPr/>
          <p:nvPr/>
        </p:nvSpPr>
        <p:spPr bwMode="gray">
          <a:xfrm>
            <a:off x="7438489" y="2825393"/>
            <a:ext cx="3657601" cy="1654140"/>
          </a:xfrm>
          <a:prstGeom prst="rect">
            <a:avLst/>
          </a:prstGeom>
          <a:solidFill>
            <a:schemeClr val="bg1"/>
          </a:solidFill>
          <a:ln>
            <a:solidFill>
              <a:srgbClr val="602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9" name="Rechteck 8">
            <a:extLst>
              <a:ext uri="{FF2B5EF4-FFF2-40B4-BE49-F238E27FC236}">
                <a16:creationId xmlns:a16="http://schemas.microsoft.com/office/drawing/2014/main" id="{20AD5EEF-FCA6-4A7B-961C-F3DF808214CE}"/>
              </a:ext>
            </a:extLst>
          </p:cNvPr>
          <p:cNvSpPr/>
          <p:nvPr/>
        </p:nvSpPr>
        <p:spPr bwMode="gray">
          <a:xfrm>
            <a:off x="7438489" y="1921267"/>
            <a:ext cx="3657601" cy="904126"/>
          </a:xfrm>
          <a:prstGeom prst="rect">
            <a:avLst/>
          </a:prstGeom>
          <a:solidFill>
            <a:srgbClr val="60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0" name="Textfeld 9">
            <a:extLst>
              <a:ext uri="{FF2B5EF4-FFF2-40B4-BE49-F238E27FC236}">
                <a16:creationId xmlns:a16="http://schemas.microsoft.com/office/drawing/2014/main" id="{25959D3F-D8F0-4BFD-BA82-81FA37A261BC}"/>
              </a:ext>
            </a:extLst>
          </p:cNvPr>
          <p:cNvSpPr txBox="1"/>
          <p:nvPr/>
        </p:nvSpPr>
        <p:spPr bwMode="gray">
          <a:xfrm>
            <a:off x="7674795" y="2003461"/>
            <a:ext cx="3349375" cy="2671281"/>
          </a:xfrm>
          <a:prstGeom prst="rect">
            <a:avLst/>
          </a:prstGeom>
          <a:noFill/>
        </p:spPr>
        <p:txBody>
          <a:bodyPr wrap="square" lIns="0" tIns="0" rIns="0" bIns="0" rtlCol="0">
            <a:noAutofit/>
          </a:bodyPr>
          <a:lstStyle/>
          <a:p>
            <a:pPr algn="l">
              <a:spcAft>
                <a:spcPts val="1200"/>
              </a:spcAft>
            </a:pPr>
            <a:r>
              <a:rPr lang="de-DE" sz="2400" dirty="0">
                <a:solidFill>
                  <a:schemeClr val="bg1"/>
                </a:solidFill>
                <a:latin typeface="+mj-lt"/>
              </a:rPr>
              <a:t>Größte Zuwanderungs-gruppen:</a:t>
            </a:r>
          </a:p>
          <a:p>
            <a:pPr marL="342900" indent="-342900" algn="l">
              <a:spcAft>
                <a:spcPts val="1200"/>
              </a:spcAft>
              <a:buFont typeface="Arial" panose="020B0604020202020204" pitchFamily="34" charset="0"/>
              <a:buChar char="•"/>
            </a:pPr>
            <a:r>
              <a:rPr lang="de-DE" sz="2400" dirty="0">
                <a:latin typeface="+mj-lt"/>
              </a:rPr>
              <a:t>Indien</a:t>
            </a:r>
          </a:p>
          <a:p>
            <a:pPr marL="342900" indent="-342900" algn="l">
              <a:spcAft>
                <a:spcPts val="1200"/>
              </a:spcAft>
              <a:buFont typeface="Arial" panose="020B0604020202020204" pitchFamily="34" charset="0"/>
              <a:buChar char="•"/>
            </a:pPr>
            <a:r>
              <a:rPr lang="de-DE" sz="2400" dirty="0">
                <a:latin typeface="+mj-lt"/>
              </a:rPr>
              <a:t>Türkei</a:t>
            </a:r>
          </a:p>
          <a:p>
            <a:pPr marL="342900" indent="-342900" algn="l">
              <a:spcAft>
                <a:spcPts val="1200"/>
              </a:spcAft>
              <a:buFont typeface="Arial" panose="020B0604020202020204" pitchFamily="34" charset="0"/>
              <a:buChar char="•"/>
            </a:pPr>
            <a:r>
              <a:rPr lang="de-DE" sz="2400">
                <a:latin typeface="+mj-lt"/>
              </a:rPr>
              <a:t>Rumänien</a:t>
            </a:r>
            <a:endParaRPr lang="de-DE" sz="2400" dirty="0">
              <a:latin typeface="+mj-lt"/>
            </a:endParaRPr>
          </a:p>
        </p:txBody>
      </p:sp>
      <p:graphicFrame>
        <p:nvGraphicFramePr>
          <p:cNvPr id="11" name="Diagramm 10">
            <a:extLst>
              <a:ext uri="{FF2B5EF4-FFF2-40B4-BE49-F238E27FC236}">
                <a16:creationId xmlns:a16="http://schemas.microsoft.com/office/drawing/2014/main" id="{A91B0C5F-FBC1-432C-9351-0C855AACC4A1}"/>
              </a:ext>
            </a:extLst>
          </p:cNvPr>
          <p:cNvGraphicFramePr>
            <a:graphicFrameLocks/>
          </p:cNvGraphicFramePr>
          <p:nvPr>
            <p:extLst>
              <p:ext uri="{D42A27DB-BD31-4B8C-83A1-F6EECF244321}">
                <p14:modId xmlns:p14="http://schemas.microsoft.com/office/powerpoint/2010/main" val="2912071754"/>
              </p:ext>
            </p:extLst>
          </p:nvPr>
        </p:nvGraphicFramePr>
        <p:xfrm>
          <a:off x="698642" y="909263"/>
          <a:ext cx="6224672" cy="5388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891008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8C41EDB-657B-43AA-AF09-5E74689A1CEA}"/>
              </a:ext>
            </a:extLst>
          </p:cNvPr>
          <p:cNvSpPr>
            <a:spLocks noGrp="1"/>
          </p:cNvSpPr>
          <p:nvPr>
            <p:ph type="body" sz="quarter" idx="13"/>
          </p:nvPr>
        </p:nvSpPr>
        <p:spPr>
          <a:xfrm>
            <a:off x="495518" y="816050"/>
            <a:ext cx="7911363" cy="4328316"/>
          </a:xfrm>
        </p:spPr>
        <p:txBody>
          <a:bodyPr/>
          <a:lstStyle/>
          <a:p>
            <a:r>
              <a:rPr lang="de-DE" sz="3500" b="0" dirty="0">
                <a:solidFill>
                  <a:schemeClr val="tx1"/>
                </a:solidFill>
                <a:latin typeface="+mj-lt"/>
              </a:rPr>
              <a:t>Herzlichen Dank!</a:t>
            </a:r>
          </a:p>
          <a:p>
            <a:r>
              <a:rPr lang="de-DE" b="0" dirty="0">
                <a:solidFill>
                  <a:schemeClr val="tx1"/>
                </a:solidFill>
                <a:latin typeface="+mj-lt"/>
              </a:rPr>
              <a:t>An alle Wegbegleiter*innen, an alle Vereine, Gruppen und  Organisationen sowie an alle Einzelpersonen, die uns in den vergangenen 50 Jahren unterstützt haben.</a:t>
            </a:r>
          </a:p>
        </p:txBody>
      </p:sp>
    </p:spTree>
    <p:extLst>
      <p:ext uri="{BB962C8B-B14F-4D97-AF65-F5344CB8AC3E}">
        <p14:creationId xmlns:p14="http://schemas.microsoft.com/office/powerpoint/2010/main" val="103157221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1F254B-A753-40DF-9D7E-BE17D1C149F4}"/>
              </a:ext>
            </a:extLst>
          </p:cNvPr>
          <p:cNvSpPr>
            <a:spLocks noGrp="1"/>
          </p:cNvSpPr>
          <p:nvPr>
            <p:ph type="title"/>
          </p:nvPr>
        </p:nvSpPr>
        <p:spPr/>
        <p:txBody>
          <a:bodyPr/>
          <a:lstStyle/>
          <a:p>
            <a:endParaRPr lang="de-DE"/>
          </a:p>
        </p:txBody>
      </p:sp>
      <p:pic>
        <p:nvPicPr>
          <p:cNvPr id="6" name="Bildplatzhalter 5" descr="Eine Frau mit Kopftuch und ein Mann stehen an der Wahlurne. Es sind im Bild verteilt weitere Menschen zu sehen.">
            <a:extLst>
              <a:ext uri="{FF2B5EF4-FFF2-40B4-BE49-F238E27FC236}">
                <a16:creationId xmlns:a16="http://schemas.microsoft.com/office/drawing/2014/main" id="{11F6651A-D1BF-4EB7-87A4-EFC297F926A0}"/>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a:fillRect/>
          </a:stretch>
        </p:blipFill>
        <p:spPr>
          <a:xfrm>
            <a:off x="5720774" y="1780456"/>
            <a:ext cx="6471226" cy="5135408"/>
          </a:xfrm>
        </p:spPr>
      </p:pic>
      <p:sp>
        <p:nvSpPr>
          <p:cNvPr id="10" name="Flussdiagramm: Grenzstelle 9">
            <a:extLst>
              <a:ext uri="{FF2B5EF4-FFF2-40B4-BE49-F238E27FC236}">
                <a16:creationId xmlns:a16="http://schemas.microsoft.com/office/drawing/2014/main" id="{03ED6803-157E-4211-ACF9-DF9E5ADDA319}"/>
              </a:ext>
            </a:extLst>
          </p:cNvPr>
          <p:cNvSpPr/>
          <p:nvPr/>
        </p:nvSpPr>
        <p:spPr bwMode="gray">
          <a:xfrm>
            <a:off x="2487560" y="5489022"/>
            <a:ext cx="4297677" cy="1185403"/>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Erlanger Migrant*innen wählen </a:t>
            </a:r>
            <a:r>
              <a:rPr lang="de-DE" sz="2400">
                <a:solidFill>
                  <a:schemeClr val="bg1"/>
                </a:solidFill>
              </a:rPr>
              <a:t>den AIB</a:t>
            </a:r>
            <a:endParaRPr lang="de-DE" sz="2400" dirty="0">
              <a:solidFill>
                <a:schemeClr val="bg1"/>
              </a:solidFill>
            </a:endParaRPr>
          </a:p>
        </p:txBody>
      </p:sp>
      <p:pic>
        <p:nvPicPr>
          <p:cNvPr id="26" name="Bildplatzhalter 25" descr="Luftaufnahme der Stadt Erlangen">
            <a:extLst>
              <a:ext uri="{FF2B5EF4-FFF2-40B4-BE49-F238E27FC236}">
                <a16:creationId xmlns:a16="http://schemas.microsoft.com/office/drawing/2014/main" id="{0D5FF4C9-BB62-4D78-BACE-3CF4B8374907}"/>
              </a:ext>
            </a:extLst>
          </p:cNvPr>
          <p:cNvPicPr>
            <a:picLocks noGrp="1" noChangeAspect="1"/>
          </p:cNvPicPr>
          <p:nvPr>
            <p:ph type="pic" sz="quarter" idx="18"/>
          </p:nvPr>
        </p:nvPicPr>
        <p:blipFill>
          <a:blip r:embed="rId4" cstate="email">
            <a:extLst>
              <a:ext uri="{28A0092B-C50C-407E-A947-70E740481C1C}">
                <a14:useLocalDpi xmlns:a14="http://schemas.microsoft.com/office/drawing/2010/main"/>
              </a:ext>
            </a:extLst>
          </a:blip>
          <a:srcRect/>
          <a:stretch>
            <a:fillRect/>
          </a:stretch>
        </p:blipFill>
        <p:spPr>
          <a:xfrm>
            <a:off x="271797" y="183575"/>
            <a:ext cx="5177180" cy="5204853"/>
          </a:xfrm>
        </p:spPr>
      </p:pic>
      <p:sp>
        <p:nvSpPr>
          <p:cNvPr id="9" name="Flussdiagramm: Grenzstelle 8">
            <a:extLst>
              <a:ext uri="{FF2B5EF4-FFF2-40B4-BE49-F238E27FC236}">
                <a16:creationId xmlns:a16="http://schemas.microsoft.com/office/drawing/2014/main" id="{4A04A728-3B90-4F83-8753-9E9B0A579DC7}"/>
              </a:ext>
            </a:extLst>
          </p:cNvPr>
          <p:cNvSpPr/>
          <p:nvPr/>
        </p:nvSpPr>
        <p:spPr bwMode="gray">
          <a:xfrm>
            <a:off x="4406331" y="595053"/>
            <a:ext cx="3713433" cy="818372"/>
          </a:xfrm>
          <a:prstGeom prst="flowChartTerminator">
            <a:avLst/>
          </a:prstGeom>
          <a:solidFill>
            <a:srgbClr val="A5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Erlangen 1960</a:t>
            </a:r>
          </a:p>
        </p:txBody>
      </p:sp>
    </p:spTree>
    <p:extLst>
      <p:ext uri="{BB962C8B-B14F-4D97-AF65-F5344CB8AC3E}">
        <p14:creationId xmlns:p14="http://schemas.microsoft.com/office/powerpoint/2010/main" val="172612467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Man sieht ein Protokoll mit Tagesoprdnungspunkten die lauten:&#10;1. Konstituierung des Ausländerbeirats&#10;2.  Wahl eines Vorsitzenden und eines Stellvertreters &#10;3. Aufgaben und Arbeitsprogramm">
            <a:extLst>
              <a:ext uri="{FF2B5EF4-FFF2-40B4-BE49-F238E27FC236}">
                <a16:creationId xmlns:a16="http://schemas.microsoft.com/office/drawing/2014/main" id="{B0685D93-3C26-4FCD-9CAE-6083811FC096}"/>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a:xfrm>
            <a:off x="-131615" y="0"/>
            <a:ext cx="12323615" cy="9012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6495645"/>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sld>
</file>

<file path=ppt/theme/theme1.xml><?xml version="1.0" encoding="utf-8"?>
<a:theme xmlns:a="http://schemas.openxmlformats.org/drawingml/2006/main" name="Stadt Erlangen Master">
  <a:themeElements>
    <a:clrScheme name="Stadt Erlangen">
      <a:dk1>
        <a:sysClr val="windowText" lastClr="000000"/>
      </a:dk1>
      <a:lt1>
        <a:sysClr val="window" lastClr="FFFFFF"/>
      </a:lt1>
      <a:dk2>
        <a:srgbClr val="A50090"/>
      </a:dk2>
      <a:lt2>
        <a:srgbClr val="B3F235"/>
      </a:lt2>
      <a:accent1>
        <a:srgbClr val="1C286D"/>
      </a:accent1>
      <a:accent2>
        <a:srgbClr val="0033FF"/>
      </a:accent2>
      <a:accent3>
        <a:srgbClr val="E51D56"/>
      </a:accent3>
      <a:accent4>
        <a:srgbClr val="0091FF"/>
      </a:accent4>
      <a:accent5>
        <a:srgbClr val="A0E7FF"/>
      </a:accent5>
      <a:accent6>
        <a:srgbClr val="FFFF04"/>
      </a:accent6>
      <a:hlink>
        <a:srgbClr val="0033FF"/>
      </a:hlink>
      <a:folHlink>
        <a:srgbClr val="9D9E9E"/>
      </a:folHlink>
    </a:clrScheme>
    <a:fontScheme name="Ubuntu &amp; Source Sans Pro">
      <a:majorFont>
        <a:latin typeface="Ubuntu"/>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34925" cap="sq">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defRPr sz="2400" dirty="0" err="1" smtClean="0"/>
        </a:defPPr>
      </a:lstStyle>
    </a:txDef>
  </a:objectDefaults>
  <a:extraClrSchemeLst/>
  <a:extLst>
    <a:ext uri="{05A4C25C-085E-4340-85A3-A5531E510DB2}">
      <thm15:themeFamily xmlns:thm15="http://schemas.microsoft.com/office/thememl/2012/main" name="23-0207_Master_v02.potx" id="{DEC6BF5D-BF08-4729-B09F-E8781268055B}" vid="{C9F00CE4-9169-4FE3-96F1-2748DD6569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41FBD7E243C0749A16F12678CB7A075" ma:contentTypeVersion="16" ma:contentTypeDescription="Ein neues Dokument erstellen." ma:contentTypeScope="" ma:versionID="8f7b8f863a9b169bb7487b18b99f8bec">
  <xsd:schema xmlns:xsd="http://www.w3.org/2001/XMLSchema" xmlns:xs="http://www.w3.org/2001/XMLSchema" xmlns:p="http://schemas.microsoft.com/office/2006/metadata/properties" xmlns:ns2="331b32bf-5f64-481a-b413-9b419e9dd989" xmlns:ns3="cfb007a6-8c47-44ec-ab57-e1d79ada063b" targetNamespace="http://schemas.microsoft.com/office/2006/metadata/properties" ma:root="true" ma:fieldsID="fdba1488d4b951227a9d9a1806af2e39" ns2:_="" ns3:_="">
    <xsd:import namespace="331b32bf-5f64-481a-b413-9b419e9dd989"/>
    <xsd:import namespace="cfb007a6-8c47-44ec-ab57-e1d79ada06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b32bf-5f64-481a-b413-9b419e9dd9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9b498414-1589-4596-8146-22fba77caf5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b007a6-8c47-44ec-ab57-e1d79ada063b"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9ccaea21-3ad3-432b-911c-74d77feded2a}" ma:internalName="TaxCatchAll" ma:showField="CatchAllData" ma:web="cfb007a6-8c47-44ec-ab57-e1d79ada06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1b32bf-5f64-481a-b413-9b419e9dd989">
      <Terms xmlns="http://schemas.microsoft.com/office/infopath/2007/PartnerControls"/>
    </lcf76f155ced4ddcb4097134ff3c332f>
    <TaxCatchAll xmlns="cfb007a6-8c47-44ec-ab57-e1d79ada063b" xsi:nil="true"/>
  </documentManagement>
</p:properties>
</file>

<file path=customXml/itemProps1.xml><?xml version="1.0" encoding="utf-8"?>
<ds:datastoreItem xmlns:ds="http://schemas.openxmlformats.org/officeDocument/2006/customXml" ds:itemID="{67C415C4-7AA6-411A-B1DD-167D17C2C8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b32bf-5f64-481a-b413-9b419e9dd989"/>
    <ds:schemaRef ds:uri="cfb007a6-8c47-44ec-ab57-e1d79ada06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A3EC6-E15B-44C3-A12A-C185595021DA}">
  <ds:schemaRefs>
    <ds:schemaRef ds:uri="http://schemas.microsoft.com/sharepoint/v3/contenttype/forms"/>
  </ds:schemaRefs>
</ds:datastoreItem>
</file>

<file path=customXml/itemProps3.xml><?xml version="1.0" encoding="utf-8"?>
<ds:datastoreItem xmlns:ds="http://schemas.openxmlformats.org/officeDocument/2006/customXml" ds:itemID="{781DF122-1B9D-4254-A150-7E3CDFBBD302}">
  <ds:schemaRefs>
    <ds:schemaRef ds:uri="cfb007a6-8c47-44ec-ab57-e1d79ada063b"/>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331b32bf-5f64-481a-b413-9b419e9dd989"/>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877</Words>
  <Application>Microsoft Office PowerPoint</Application>
  <PresentationFormat>Breitbild</PresentationFormat>
  <Paragraphs>225</Paragraphs>
  <Slides>75</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75</vt:i4>
      </vt:variant>
    </vt:vector>
  </HeadingPairs>
  <TitlesOfParts>
    <vt:vector size="80" baseType="lpstr">
      <vt:lpstr>Arial</vt:lpstr>
      <vt:lpstr>Calibri</vt:lpstr>
      <vt:lpstr>Source Sans Pro</vt:lpstr>
      <vt:lpstr>Ubuntu</vt:lpstr>
      <vt:lpstr>Stadt Erlangen Master</vt:lpstr>
      <vt:lpstr>50 Jahre Ausländer- und Integrationsbeirat Erlangen</vt:lpstr>
      <vt:lpstr>1974 - 1984</vt:lpstr>
      <vt:lpstr>PowerPoint-Präsentation</vt:lpstr>
      <vt:lpstr>Wichtige Ereignisse (1955-1981)</vt:lpstr>
      <vt:lpstr>PowerPoint-Präsentation</vt:lpstr>
      <vt:lpstr>Errungenschaften des AIB in den 70ern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1984 - 1994</vt:lpstr>
      <vt:lpstr>PowerPoint-Präsentation</vt:lpstr>
      <vt:lpstr>Wichtige Ereignisse 90er</vt:lpstr>
      <vt:lpstr>PowerPoint-Präsentation</vt:lpstr>
      <vt:lpstr>Errungenschaften des AIB in den 80ern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1994 - 2004</vt:lpstr>
      <vt:lpstr>PowerPoint-Präsentation</vt:lpstr>
      <vt:lpstr>PowerPoint-Präsentation</vt:lpstr>
      <vt:lpstr>Wichtige Ereignisse 90er / 00er  </vt:lpstr>
      <vt:lpstr>PowerPoint-Präsentation</vt:lpstr>
      <vt:lpstr>Errungenschaften des AIB in den 90ern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2004 - 2014</vt:lpstr>
      <vt:lpstr>PowerPoint-Präsentation</vt:lpstr>
      <vt:lpstr>PowerPoint-Präsentation</vt:lpstr>
      <vt:lpstr>Wichtige Ereignisse 2000er</vt:lpstr>
      <vt:lpstr>PowerPoint-Präsentation</vt:lpstr>
      <vt:lpstr>Errungenschaften des AIB Anfang 2000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2014 - 2024</vt:lpstr>
      <vt:lpstr>PowerPoint-Präsentation</vt:lpstr>
      <vt:lpstr>Wichtige Ereignisse (2015-2023)</vt:lpstr>
      <vt:lpstr>PowerPoint-Präsentation</vt:lpstr>
      <vt:lpstr>Errungenschaften des AIB (2014-2023)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Braun Carolin</dc:creator>
  <cp:keywords/>
  <dc:description/>
  <cp:lastModifiedBy>Braun Carolin</cp:lastModifiedBy>
  <cp:revision>228</cp:revision>
  <cp:lastPrinted>2024-01-18T14:58:26Z</cp:lastPrinted>
  <dcterms:created xsi:type="dcterms:W3CDTF">2023-11-23T10:41:14Z</dcterms:created>
  <dcterms:modified xsi:type="dcterms:W3CDTF">2024-01-23T13:09:07Z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0x010100841FBD7E243C0749A16F12678CB7A075</vt:lpwstr>
  </property>
</Properties>
</file>